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0" r:id="rId2"/>
    <p:sldId id="334" r:id="rId3"/>
    <p:sldId id="294" r:id="rId4"/>
    <p:sldId id="274" r:id="rId5"/>
    <p:sldId id="295" r:id="rId6"/>
    <p:sldId id="278" r:id="rId7"/>
    <p:sldId id="292" r:id="rId8"/>
    <p:sldId id="284" r:id="rId9"/>
    <p:sldId id="289" r:id="rId10"/>
    <p:sldId id="286" r:id="rId11"/>
    <p:sldId id="291" r:id="rId12"/>
    <p:sldId id="300" r:id="rId13"/>
    <p:sldId id="301" r:id="rId14"/>
    <p:sldId id="288" r:id="rId15"/>
    <p:sldId id="293" r:id="rId16"/>
    <p:sldId id="329" r:id="rId17"/>
    <p:sldId id="319" r:id="rId18"/>
    <p:sldId id="321" r:id="rId19"/>
    <p:sldId id="323" r:id="rId20"/>
    <p:sldId id="337" r:id="rId21"/>
    <p:sldId id="338" r:id="rId22"/>
    <p:sldId id="311" r:id="rId23"/>
    <p:sldId id="324" r:id="rId24"/>
    <p:sldId id="328" r:id="rId25"/>
    <p:sldId id="330" r:id="rId26"/>
    <p:sldId id="331" r:id="rId27"/>
    <p:sldId id="333" r:id="rId28"/>
    <p:sldId id="3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5EC0324-FB9A-4872-ACF7-D8BD7D42808A}">
          <p14:sldIdLst>
            <p14:sldId id="290"/>
            <p14:sldId id="334"/>
            <p14:sldId id="294"/>
            <p14:sldId id="274"/>
            <p14:sldId id="295"/>
            <p14:sldId id="278"/>
            <p14:sldId id="292"/>
            <p14:sldId id="284"/>
            <p14:sldId id="289"/>
            <p14:sldId id="286"/>
            <p14:sldId id="291"/>
            <p14:sldId id="300"/>
            <p14:sldId id="301"/>
            <p14:sldId id="288"/>
            <p14:sldId id="293"/>
            <p14:sldId id="329"/>
            <p14:sldId id="319"/>
            <p14:sldId id="321"/>
            <p14:sldId id="323"/>
            <p14:sldId id="337"/>
            <p14:sldId id="338"/>
            <p14:sldId id="311"/>
            <p14:sldId id="324"/>
            <p14:sldId id="328"/>
            <p14:sldId id="330"/>
            <p14:sldId id="331"/>
            <p14:sldId id="333"/>
            <p14:sldId id="335"/>
          </p14:sldIdLst>
        </p14:section>
        <p14:section name="Content" id="{DE35ED21-D589-4317-84AE-AE43F4B4E43F}">
          <p14:sldIdLst/>
        </p14:section>
        <p14:section name="Info" id="{F1F651AA-F32D-47B0-B808-3B5C65FB540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FBFE"/>
    <a:srgbClr val="DDFFF5"/>
    <a:srgbClr val="1E74E6"/>
    <a:srgbClr val="166FE6"/>
    <a:srgbClr val="FFFFFF"/>
    <a:srgbClr val="23262F"/>
    <a:srgbClr val="00172C"/>
    <a:srgbClr val="FFFAD6"/>
    <a:srgbClr val="6160EC"/>
    <a:srgbClr val="F8E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p:scale>
          <a:sx n="50" d="100"/>
          <a:sy n="50" d="100"/>
        </p:scale>
        <p:origin x="1771" y="6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7761-A504-4287-A8CC-DA64DA3EDFC1}" type="datetimeFigureOut">
              <a:rPr lang="en-ID" smtClean="0"/>
              <a:t>16/11/2025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22110-BCBA-44F1-9FB9-2119CA2DD34F}" type="slidenum">
              <a:rPr lang="en-ID" smtClean="0"/>
              <a:t>‹#›</a:t>
            </a:fld>
            <a:endParaRPr lang="en-ID"/>
          </a:p>
        </p:txBody>
      </p:sp>
    </p:spTree>
    <p:extLst>
      <p:ext uri="{BB962C8B-B14F-4D97-AF65-F5344CB8AC3E}">
        <p14:creationId xmlns:p14="http://schemas.microsoft.com/office/powerpoint/2010/main" val="31117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822110-BCBA-44F1-9FB9-2119CA2DD34F}" type="slidenum">
              <a:rPr lang="en-ID" smtClean="0"/>
              <a:t>5</a:t>
            </a:fld>
            <a:endParaRPr lang="en-ID"/>
          </a:p>
        </p:txBody>
      </p:sp>
    </p:spTree>
    <p:extLst>
      <p:ext uri="{BB962C8B-B14F-4D97-AF65-F5344CB8AC3E}">
        <p14:creationId xmlns:p14="http://schemas.microsoft.com/office/powerpoint/2010/main" val="6594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822110-BCBA-44F1-9FB9-2119CA2DD34F}" type="slidenum">
              <a:rPr lang="en-ID" smtClean="0"/>
              <a:t>17</a:t>
            </a:fld>
            <a:endParaRPr lang="en-ID"/>
          </a:p>
        </p:txBody>
      </p:sp>
    </p:spTree>
    <p:extLst>
      <p:ext uri="{BB962C8B-B14F-4D97-AF65-F5344CB8AC3E}">
        <p14:creationId xmlns:p14="http://schemas.microsoft.com/office/powerpoint/2010/main" val="388834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37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0BBC64-97E2-659D-4856-A7EC566B8E83}"/>
              </a:ext>
            </a:extLst>
          </p:cNvPr>
          <p:cNvSpPr/>
          <p:nvPr userDrawn="1"/>
        </p:nvSpPr>
        <p:spPr>
          <a:xfrm>
            <a:off x="1020130" y="2785269"/>
            <a:ext cx="10151740" cy="4071541"/>
          </a:xfrm>
          <a:custGeom>
            <a:avLst/>
            <a:gdLst>
              <a:gd name="connsiteX0" fmla="*/ 7540589 w 15081178"/>
              <a:gd name="connsiteY0" fmla="*/ 0 h 6048583"/>
              <a:gd name="connsiteX1" fmla="*/ 15022541 w 15081178"/>
              <a:gd name="connsiteY1" fmla="*/ 5794522 h 6048583"/>
              <a:gd name="connsiteX2" fmla="*/ 15081178 w 15081178"/>
              <a:gd name="connsiteY2" fmla="*/ 6048583 h 6048583"/>
              <a:gd name="connsiteX3" fmla="*/ 0 w 15081178"/>
              <a:gd name="connsiteY3" fmla="*/ 6048583 h 6048583"/>
              <a:gd name="connsiteX4" fmla="*/ 58637 w 15081178"/>
              <a:gd name="connsiteY4" fmla="*/ 5794522 h 6048583"/>
              <a:gd name="connsiteX5" fmla="*/ 7540589 w 15081178"/>
              <a:gd name="connsiteY5" fmla="*/ 0 h 604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81178" h="6048583">
                <a:moveTo>
                  <a:pt x="7540589" y="0"/>
                </a:moveTo>
                <a:cubicBezTo>
                  <a:pt x="11140439" y="0"/>
                  <a:pt x="14165193" y="2462278"/>
                  <a:pt x="15022541" y="5794522"/>
                </a:cubicBezTo>
                <a:lnTo>
                  <a:pt x="15081178" y="6048583"/>
                </a:lnTo>
                <a:lnTo>
                  <a:pt x="0" y="6048583"/>
                </a:lnTo>
                <a:lnTo>
                  <a:pt x="58637" y="5794522"/>
                </a:lnTo>
                <a:cubicBezTo>
                  <a:pt x="915985" y="2462278"/>
                  <a:pt x="3940739" y="0"/>
                  <a:pt x="7540589" y="0"/>
                </a:cubicBezTo>
                <a:close/>
              </a:path>
            </a:pathLst>
          </a:custGeom>
          <a:gradFill flip="none" rotWithShape="1">
            <a:gsLst>
              <a:gs pos="41000">
                <a:srgbClr val="166FE6"/>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t>e</a:t>
            </a:r>
          </a:p>
        </p:txBody>
      </p:sp>
      <p:sp>
        <p:nvSpPr>
          <p:cNvPr id="8" name="Picture Placeholder 7">
            <a:extLst>
              <a:ext uri="{FF2B5EF4-FFF2-40B4-BE49-F238E27FC236}">
                <a16:creationId xmlns:a16="http://schemas.microsoft.com/office/drawing/2014/main" id="{9BABA38B-8C4E-CC4B-CE66-71EAC4ED718C}"/>
              </a:ext>
            </a:extLst>
          </p:cNvPr>
          <p:cNvSpPr>
            <a:spLocks noGrp="1"/>
          </p:cNvSpPr>
          <p:nvPr>
            <p:ph type="pic" sz="quarter" idx="12"/>
          </p:nvPr>
        </p:nvSpPr>
        <p:spPr>
          <a:xfrm rot="869290">
            <a:off x="7221846" y="3416750"/>
            <a:ext cx="2031295" cy="4334334"/>
          </a:xfrm>
          <a:custGeom>
            <a:avLst/>
            <a:gdLst>
              <a:gd name="connsiteX0" fmla="*/ 182953 w 2031295"/>
              <a:gd name="connsiteY0" fmla="*/ 15955 h 4334334"/>
              <a:gd name="connsiteX1" fmla="*/ 265786 w 2031295"/>
              <a:gd name="connsiteY1" fmla="*/ 0 h 4334334"/>
              <a:gd name="connsiteX2" fmla="*/ 459757 w 2031295"/>
              <a:gd name="connsiteY2" fmla="*/ 1733 h 4334334"/>
              <a:gd name="connsiteX3" fmla="*/ 490877 w 2031295"/>
              <a:gd name="connsiteY3" fmla="*/ 33415 h 4334334"/>
              <a:gd name="connsiteX4" fmla="*/ 490769 w 2031295"/>
              <a:gd name="connsiteY4" fmla="*/ 45487 h 4334334"/>
              <a:gd name="connsiteX5" fmla="*/ 492465 w 2031295"/>
              <a:gd name="connsiteY5" fmla="*/ 45502 h 4334334"/>
              <a:gd name="connsiteX6" fmla="*/ 492433 w 2031295"/>
              <a:gd name="connsiteY6" fmla="*/ 49124 h 4334334"/>
              <a:gd name="connsiteX7" fmla="*/ 608050 w 2031295"/>
              <a:gd name="connsiteY7" fmla="*/ 166825 h 4334334"/>
              <a:gd name="connsiteX8" fmla="*/ 1456775 w 2031295"/>
              <a:gd name="connsiteY8" fmla="*/ 174407 h 4334334"/>
              <a:gd name="connsiteX9" fmla="*/ 1574475 w 2031295"/>
              <a:gd name="connsiteY9" fmla="*/ 58790 h 4334334"/>
              <a:gd name="connsiteX10" fmla="*/ 1574508 w 2031295"/>
              <a:gd name="connsiteY10" fmla="*/ 55168 h 4334334"/>
              <a:gd name="connsiteX11" fmla="*/ 1574615 w 2031295"/>
              <a:gd name="connsiteY11" fmla="*/ 43096 h 4334334"/>
              <a:gd name="connsiteX12" fmla="*/ 1606297 w 2031295"/>
              <a:gd name="connsiteY12" fmla="*/ 11975 h 4334334"/>
              <a:gd name="connsiteX13" fmla="*/ 1804088 w 2031295"/>
              <a:gd name="connsiteY13" fmla="*/ 13742 h 4334334"/>
              <a:gd name="connsiteX14" fmla="*/ 1886625 w 2031295"/>
              <a:gd name="connsiteY14" fmla="*/ 31175 h 4334334"/>
              <a:gd name="connsiteX15" fmla="*/ 2031286 w 2031295"/>
              <a:gd name="connsiteY15" fmla="*/ 253709 h 4334334"/>
              <a:gd name="connsiteX16" fmla="*/ 1996958 w 2031295"/>
              <a:gd name="connsiteY16" fmla="*/ 4096377 h 4334334"/>
              <a:gd name="connsiteX17" fmla="*/ 1754719 w 2031295"/>
              <a:gd name="connsiteY17" fmla="*/ 4334325 h 4334334"/>
              <a:gd name="connsiteX18" fmla="*/ 237958 w 2031295"/>
              <a:gd name="connsiteY18" fmla="*/ 4320775 h 4334334"/>
              <a:gd name="connsiteX19" fmla="*/ 10 w 2031295"/>
              <a:gd name="connsiteY19" fmla="*/ 4078537 h 4334334"/>
              <a:gd name="connsiteX20" fmla="*/ 34338 w 2031295"/>
              <a:gd name="connsiteY20" fmla="*/ 235870 h 4334334"/>
              <a:gd name="connsiteX21" fmla="*/ 182953 w 2031295"/>
              <a:gd name="connsiteY21" fmla="*/ 15955 h 433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1295" h="4334334">
                <a:moveTo>
                  <a:pt x="182953" y="15955"/>
                </a:moveTo>
                <a:lnTo>
                  <a:pt x="265786" y="0"/>
                </a:lnTo>
                <a:lnTo>
                  <a:pt x="459757" y="1733"/>
                </a:lnTo>
                <a:cubicBezTo>
                  <a:pt x="477099" y="1888"/>
                  <a:pt x="491032" y="16072"/>
                  <a:pt x="490877" y="33415"/>
                </a:cubicBezTo>
                <a:lnTo>
                  <a:pt x="490769" y="45487"/>
                </a:lnTo>
                <a:lnTo>
                  <a:pt x="492465" y="45502"/>
                </a:lnTo>
                <a:lnTo>
                  <a:pt x="492433" y="49124"/>
                </a:lnTo>
                <a:cubicBezTo>
                  <a:pt x="491857" y="113552"/>
                  <a:pt x="543621" y="166250"/>
                  <a:pt x="608050" y="166825"/>
                </a:cubicBezTo>
                <a:lnTo>
                  <a:pt x="1456775" y="174407"/>
                </a:lnTo>
                <a:cubicBezTo>
                  <a:pt x="1521203" y="174982"/>
                  <a:pt x="1573899" y="123219"/>
                  <a:pt x="1574475" y="58790"/>
                </a:cubicBezTo>
                <a:lnTo>
                  <a:pt x="1574508" y="55168"/>
                </a:lnTo>
                <a:lnTo>
                  <a:pt x="1574615" y="43096"/>
                </a:lnTo>
                <a:cubicBezTo>
                  <a:pt x="1574770" y="25754"/>
                  <a:pt x="1588954" y="11821"/>
                  <a:pt x="1606297" y="11975"/>
                </a:cubicBezTo>
                <a:lnTo>
                  <a:pt x="1804088" y="13742"/>
                </a:lnTo>
                <a:lnTo>
                  <a:pt x="1886625" y="31175"/>
                </a:lnTo>
                <a:cubicBezTo>
                  <a:pt x="1972472" y="68393"/>
                  <a:pt x="2032175" y="154260"/>
                  <a:pt x="2031286" y="253709"/>
                </a:cubicBezTo>
                <a:lnTo>
                  <a:pt x="1996958" y="4096377"/>
                </a:lnTo>
                <a:cubicBezTo>
                  <a:pt x="1995774" y="4228976"/>
                  <a:pt x="1887319" y="4335509"/>
                  <a:pt x="1754719" y="4334325"/>
                </a:cubicBezTo>
                <a:lnTo>
                  <a:pt x="237958" y="4320775"/>
                </a:lnTo>
                <a:cubicBezTo>
                  <a:pt x="105358" y="4319591"/>
                  <a:pt x="-1175" y="4211137"/>
                  <a:pt x="10" y="4078537"/>
                </a:cubicBezTo>
                <a:lnTo>
                  <a:pt x="34338" y="235870"/>
                </a:lnTo>
                <a:cubicBezTo>
                  <a:pt x="35226" y="136421"/>
                  <a:pt x="96454" y="51633"/>
                  <a:pt x="182953" y="15955"/>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4" name="Picture Placeholder 3">
            <a:extLst>
              <a:ext uri="{FF2B5EF4-FFF2-40B4-BE49-F238E27FC236}">
                <a16:creationId xmlns:a16="http://schemas.microsoft.com/office/drawing/2014/main" id="{EF9B535E-14D8-ED59-DB6C-F619BF50AC5E}"/>
              </a:ext>
            </a:extLst>
          </p:cNvPr>
          <p:cNvSpPr>
            <a:spLocks noGrp="1"/>
          </p:cNvSpPr>
          <p:nvPr>
            <p:ph type="pic" sz="quarter" idx="10"/>
          </p:nvPr>
        </p:nvSpPr>
        <p:spPr>
          <a:xfrm rot="20925569">
            <a:off x="2841251" y="3377595"/>
            <a:ext cx="2245987" cy="4412853"/>
          </a:xfrm>
          <a:custGeom>
            <a:avLst/>
            <a:gdLst>
              <a:gd name="connsiteX0" fmla="*/ 1832608 w 2245987"/>
              <a:gd name="connsiteY0" fmla="*/ 11238 h 4412853"/>
              <a:gd name="connsiteX1" fmla="*/ 1993460 w 2245987"/>
              <a:gd name="connsiteY1" fmla="*/ 222410 h 4412853"/>
              <a:gd name="connsiteX2" fmla="*/ 2245462 w 2245987"/>
              <a:gd name="connsiteY2" fmla="*/ 4057498 h 4412853"/>
              <a:gd name="connsiteX3" fmla="*/ 2021596 w 2245987"/>
              <a:gd name="connsiteY3" fmla="*/ 4312863 h 4412853"/>
              <a:gd name="connsiteX4" fmla="*/ 507884 w 2245987"/>
              <a:gd name="connsiteY4" fmla="*/ 4412328 h 4412853"/>
              <a:gd name="connsiteX5" fmla="*/ 252529 w 2245987"/>
              <a:gd name="connsiteY5" fmla="*/ 4188453 h 4412853"/>
              <a:gd name="connsiteX6" fmla="*/ 526 w 2245987"/>
              <a:gd name="connsiteY6" fmla="*/ 353365 h 4412853"/>
              <a:gd name="connsiteX7" fmla="*/ 132362 w 2245987"/>
              <a:gd name="connsiteY7" fmla="*/ 122961 h 4412853"/>
              <a:gd name="connsiteX8" fmla="*/ 213785 w 2245987"/>
              <a:gd name="connsiteY8" fmla="*/ 100878 h 4412853"/>
              <a:gd name="connsiteX9" fmla="*/ 407366 w 2245987"/>
              <a:gd name="connsiteY9" fmla="*/ 88158 h 4412853"/>
              <a:gd name="connsiteX10" fmla="*/ 440763 w 2245987"/>
              <a:gd name="connsiteY10" fmla="*/ 117438 h 4412853"/>
              <a:gd name="connsiteX11" fmla="*/ 441554 w 2245987"/>
              <a:gd name="connsiteY11" fmla="*/ 129486 h 4412853"/>
              <a:gd name="connsiteX12" fmla="*/ 443248 w 2245987"/>
              <a:gd name="connsiteY12" fmla="*/ 129375 h 4412853"/>
              <a:gd name="connsiteX13" fmla="*/ 443485 w 2245987"/>
              <a:gd name="connsiteY13" fmla="*/ 132990 h 4412853"/>
              <a:gd name="connsiteX14" fmla="*/ 567560 w 2245987"/>
              <a:gd name="connsiteY14" fmla="*/ 241768 h 4412853"/>
              <a:gd name="connsiteX15" fmla="*/ 1414578 w 2245987"/>
              <a:gd name="connsiteY15" fmla="*/ 186111 h 4412853"/>
              <a:gd name="connsiteX16" fmla="*/ 1523352 w 2245987"/>
              <a:gd name="connsiteY16" fmla="*/ 62032 h 4412853"/>
              <a:gd name="connsiteX17" fmla="*/ 1523114 w 2245987"/>
              <a:gd name="connsiteY17" fmla="*/ 58417 h 4412853"/>
              <a:gd name="connsiteX18" fmla="*/ 1522322 w 2245987"/>
              <a:gd name="connsiteY18" fmla="*/ 46369 h 4412853"/>
              <a:gd name="connsiteX19" fmla="*/ 1551601 w 2245987"/>
              <a:gd name="connsiteY19" fmla="*/ 12971 h 4412853"/>
              <a:gd name="connsiteX20" fmla="*/ 1748994 w 2245987"/>
              <a:gd name="connsiteY20" fmla="*/ 0 h 44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5987" h="4412853">
                <a:moveTo>
                  <a:pt x="1832608" y="11238"/>
                </a:moveTo>
                <a:cubicBezTo>
                  <a:pt x="1920998" y="41963"/>
                  <a:pt x="1986938" y="123157"/>
                  <a:pt x="1993460" y="222410"/>
                </a:cubicBezTo>
                <a:lnTo>
                  <a:pt x="2245462" y="4057498"/>
                </a:lnTo>
                <a:cubicBezTo>
                  <a:pt x="2254158" y="4189836"/>
                  <a:pt x="2153930" y="4304167"/>
                  <a:pt x="2021596" y="4312863"/>
                </a:cubicBezTo>
                <a:lnTo>
                  <a:pt x="507884" y="4412328"/>
                </a:lnTo>
                <a:cubicBezTo>
                  <a:pt x="375552" y="4421024"/>
                  <a:pt x="261225" y="4320791"/>
                  <a:pt x="252529" y="4188453"/>
                </a:cubicBezTo>
                <a:lnTo>
                  <a:pt x="526" y="353365"/>
                </a:lnTo>
                <a:cubicBezTo>
                  <a:pt x="-5996" y="254112"/>
                  <a:pt x="48752" y="164988"/>
                  <a:pt x="132362" y="122961"/>
                </a:cubicBezTo>
                <a:lnTo>
                  <a:pt x="213785" y="100878"/>
                </a:lnTo>
                <a:lnTo>
                  <a:pt x="407366" y="88158"/>
                </a:lnTo>
                <a:cubicBezTo>
                  <a:pt x="424673" y="87021"/>
                  <a:pt x="439625" y="100129"/>
                  <a:pt x="440763" y="117438"/>
                </a:cubicBezTo>
                <a:lnTo>
                  <a:pt x="441554" y="129486"/>
                </a:lnTo>
                <a:lnTo>
                  <a:pt x="443248" y="129375"/>
                </a:lnTo>
                <a:lnTo>
                  <a:pt x="443485" y="132990"/>
                </a:lnTo>
                <a:cubicBezTo>
                  <a:pt x="447710" y="197291"/>
                  <a:pt x="503261" y="245993"/>
                  <a:pt x="567560" y="241768"/>
                </a:cubicBezTo>
                <a:lnTo>
                  <a:pt x="1414578" y="186111"/>
                </a:lnTo>
                <a:cubicBezTo>
                  <a:pt x="1478877" y="181886"/>
                  <a:pt x="1527577" y="126334"/>
                  <a:pt x="1523352" y="62032"/>
                </a:cubicBezTo>
                <a:lnTo>
                  <a:pt x="1523114" y="58417"/>
                </a:lnTo>
                <a:lnTo>
                  <a:pt x="1522322" y="46369"/>
                </a:lnTo>
                <a:cubicBezTo>
                  <a:pt x="1521185" y="29060"/>
                  <a:pt x="1534292" y="14108"/>
                  <a:pt x="1551601" y="12971"/>
                </a:cubicBezTo>
                <a:lnTo>
                  <a:pt x="1748994" y="0"/>
                </a:ln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02E02285-0391-B81F-6BC9-620249F76646}"/>
              </a:ext>
            </a:extLst>
          </p:cNvPr>
          <p:cNvSpPr>
            <a:spLocks noGrp="1"/>
          </p:cNvSpPr>
          <p:nvPr>
            <p:ph type="pic" sz="quarter" idx="11"/>
          </p:nvPr>
        </p:nvSpPr>
        <p:spPr>
          <a:xfrm>
            <a:off x="4810463" y="2332703"/>
            <a:ext cx="2576526" cy="5574678"/>
          </a:xfrm>
          <a:custGeom>
            <a:avLst/>
            <a:gdLst>
              <a:gd name="connsiteX0" fmla="*/ 295879 w 2576526"/>
              <a:gd name="connsiteY0" fmla="*/ 0 h 5574678"/>
              <a:gd name="connsiteX1" fmla="*/ 546147 w 2576526"/>
              <a:gd name="connsiteY1" fmla="*/ 0 h 5574678"/>
              <a:gd name="connsiteX2" fmla="*/ 586661 w 2576526"/>
              <a:gd name="connsiteY2" fmla="*/ 40515 h 5574678"/>
              <a:gd name="connsiteX3" fmla="*/ 586661 w 2576526"/>
              <a:gd name="connsiteY3" fmla="*/ 56091 h 5574678"/>
              <a:gd name="connsiteX4" fmla="*/ 588850 w 2576526"/>
              <a:gd name="connsiteY4" fmla="*/ 56091 h 5574678"/>
              <a:gd name="connsiteX5" fmla="*/ 588850 w 2576526"/>
              <a:gd name="connsiteY5" fmla="*/ 60764 h 5574678"/>
              <a:gd name="connsiteX6" fmla="*/ 739366 w 2576526"/>
              <a:gd name="connsiteY6" fmla="*/ 211281 h 5574678"/>
              <a:gd name="connsiteX7" fmla="*/ 1834418 w 2576526"/>
              <a:gd name="connsiteY7" fmla="*/ 211281 h 5574678"/>
              <a:gd name="connsiteX8" fmla="*/ 1984935 w 2576526"/>
              <a:gd name="connsiteY8" fmla="*/ 60764 h 5574678"/>
              <a:gd name="connsiteX9" fmla="*/ 1984935 w 2576526"/>
              <a:gd name="connsiteY9" fmla="*/ 56091 h 5574678"/>
              <a:gd name="connsiteX10" fmla="*/ 1984935 w 2576526"/>
              <a:gd name="connsiteY10" fmla="*/ 40515 h 5574678"/>
              <a:gd name="connsiteX11" fmla="*/ 2025449 w 2576526"/>
              <a:gd name="connsiteY11" fmla="*/ 0 h 5574678"/>
              <a:gd name="connsiteX12" fmla="*/ 2280646 w 2576526"/>
              <a:gd name="connsiteY12" fmla="*/ 0 h 5574678"/>
              <a:gd name="connsiteX13" fmla="*/ 2387329 w 2576526"/>
              <a:gd name="connsiteY13" fmla="*/ 21539 h 5574678"/>
              <a:gd name="connsiteX14" fmla="*/ 2576526 w 2576526"/>
              <a:gd name="connsiteY14" fmla="*/ 306970 h 5574678"/>
              <a:gd name="connsiteX15" fmla="*/ 2576526 w 2576526"/>
              <a:gd name="connsiteY15" fmla="*/ 5264903 h 5574678"/>
              <a:gd name="connsiteX16" fmla="*/ 2266749 w 2576526"/>
              <a:gd name="connsiteY16" fmla="*/ 5574678 h 5574678"/>
              <a:gd name="connsiteX17" fmla="*/ 309776 w 2576526"/>
              <a:gd name="connsiteY17" fmla="*/ 5574678 h 5574678"/>
              <a:gd name="connsiteX18" fmla="*/ 0 w 2576526"/>
              <a:gd name="connsiteY18" fmla="*/ 5264903 h 5574678"/>
              <a:gd name="connsiteX19" fmla="*/ 0 w 2576526"/>
              <a:gd name="connsiteY19" fmla="*/ 306970 h 5574678"/>
              <a:gd name="connsiteX20" fmla="*/ 189198 w 2576526"/>
              <a:gd name="connsiteY20" fmla="*/ 21539 h 557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6526" h="5574678">
                <a:moveTo>
                  <a:pt x="295879" y="0"/>
                </a:moveTo>
                <a:lnTo>
                  <a:pt x="546147" y="0"/>
                </a:lnTo>
                <a:cubicBezTo>
                  <a:pt x="568522" y="0"/>
                  <a:pt x="586661" y="18139"/>
                  <a:pt x="586661" y="40515"/>
                </a:cubicBezTo>
                <a:lnTo>
                  <a:pt x="586661" y="56091"/>
                </a:lnTo>
                <a:lnTo>
                  <a:pt x="588850" y="56091"/>
                </a:lnTo>
                <a:lnTo>
                  <a:pt x="588850" y="60764"/>
                </a:lnTo>
                <a:cubicBezTo>
                  <a:pt x="588850" y="143892"/>
                  <a:pt x="656238" y="211281"/>
                  <a:pt x="739366" y="211281"/>
                </a:cubicBezTo>
                <a:lnTo>
                  <a:pt x="1834418" y="211281"/>
                </a:lnTo>
                <a:cubicBezTo>
                  <a:pt x="1917546" y="211281"/>
                  <a:pt x="1984935" y="143892"/>
                  <a:pt x="1984935" y="60764"/>
                </a:cubicBezTo>
                <a:lnTo>
                  <a:pt x="1984935" y="56091"/>
                </a:lnTo>
                <a:lnTo>
                  <a:pt x="1984935" y="40515"/>
                </a:lnTo>
                <a:cubicBezTo>
                  <a:pt x="1984935" y="18139"/>
                  <a:pt x="2003073" y="0"/>
                  <a:pt x="2025449" y="0"/>
                </a:cubicBezTo>
                <a:lnTo>
                  <a:pt x="2280646" y="0"/>
                </a:lnTo>
                <a:lnTo>
                  <a:pt x="2387329" y="21539"/>
                </a:lnTo>
                <a:cubicBezTo>
                  <a:pt x="2498512" y="68565"/>
                  <a:pt x="2576526" y="178658"/>
                  <a:pt x="2576526" y="306970"/>
                </a:cubicBezTo>
                <a:lnTo>
                  <a:pt x="2576526" y="5264903"/>
                </a:lnTo>
                <a:cubicBezTo>
                  <a:pt x="2576526" y="5435987"/>
                  <a:pt x="2437834" y="5574678"/>
                  <a:pt x="2266749" y="5574678"/>
                </a:cubicBezTo>
                <a:lnTo>
                  <a:pt x="309776" y="5574678"/>
                </a:lnTo>
                <a:cubicBezTo>
                  <a:pt x="138692" y="5574678"/>
                  <a:pt x="0" y="5435987"/>
                  <a:pt x="0" y="5264903"/>
                </a:cubicBezTo>
                <a:lnTo>
                  <a:pt x="0" y="306970"/>
                </a:lnTo>
                <a:cubicBezTo>
                  <a:pt x="0" y="178658"/>
                  <a:pt x="78014" y="68565"/>
                  <a:pt x="189198" y="21539"/>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88710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BCB0AF-4A46-6848-4A81-3FA8924E7B21}"/>
              </a:ext>
            </a:extLst>
          </p:cNvPr>
          <p:cNvSpPr>
            <a:spLocks noGrp="1"/>
          </p:cNvSpPr>
          <p:nvPr>
            <p:ph type="pic" sz="quarter" idx="10"/>
          </p:nvPr>
        </p:nvSpPr>
        <p:spPr>
          <a:xfrm>
            <a:off x="-1561823" y="1442351"/>
            <a:ext cx="6604471" cy="4129037"/>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766143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3" name="Google Shape;145;p38">
            <a:extLst>
              <a:ext uri="{FF2B5EF4-FFF2-40B4-BE49-F238E27FC236}">
                <a16:creationId xmlns:a16="http://schemas.microsoft.com/office/drawing/2014/main" id="{505176DB-77F1-C62D-6827-1A3BB0DC2C5C}"/>
              </a:ext>
            </a:extLst>
          </p:cNvPr>
          <p:cNvSpPr/>
          <p:nvPr userDrawn="1"/>
        </p:nvSpPr>
        <p:spPr>
          <a:xfrm>
            <a:off x="2713817" y="3820417"/>
            <a:ext cx="6764367" cy="3037583"/>
          </a:xfrm>
          <a:prstGeom prst="rect">
            <a:avLst/>
          </a:prstGeom>
          <a:solidFill>
            <a:srgbClr val="FFFFFF"/>
          </a:solidFill>
          <a:ln w="12700" cap="flat" cmpd="sng">
            <a:solidFill>
              <a:schemeClr val="lt1">
                <a:alpha val="49803"/>
              </a:schemeClr>
            </a:solidFill>
            <a:prstDash val="solid"/>
            <a:miter lim="800000"/>
            <a:headEnd type="none" w="sm" len="sm"/>
            <a:tailEnd type="none" w="sm" len="sm"/>
          </a:ln>
          <a:effectLst>
            <a:outerShdw blurRad="622300" dist="762000" dir="2700000" sx="72000" sy="72000" algn="t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Inter"/>
              <a:ea typeface="Inter"/>
              <a:cs typeface="Inter"/>
              <a:sym typeface="Inter"/>
            </a:endParaRPr>
          </a:p>
        </p:txBody>
      </p:sp>
      <p:sp>
        <p:nvSpPr>
          <p:cNvPr id="3" name="Picture Placeholder 2">
            <a:extLst>
              <a:ext uri="{FF2B5EF4-FFF2-40B4-BE49-F238E27FC236}">
                <a16:creationId xmlns:a16="http://schemas.microsoft.com/office/drawing/2014/main" id="{0A9BFB46-3093-07FF-4800-04ED438980C3}"/>
              </a:ext>
            </a:extLst>
          </p:cNvPr>
          <p:cNvSpPr>
            <a:spLocks noGrp="1"/>
          </p:cNvSpPr>
          <p:nvPr>
            <p:ph type="pic" sz="quarter" idx="10"/>
          </p:nvPr>
        </p:nvSpPr>
        <p:spPr>
          <a:xfrm>
            <a:off x="4910411" y="1221098"/>
            <a:ext cx="2385084" cy="5187975"/>
          </a:xfrm>
          <a:custGeom>
            <a:avLst/>
            <a:gdLst>
              <a:gd name="connsiteX0" fmla="*/ 223316 w 2385084"/>
              <a:gd name="connsiteY0" fmla="*/ 0 h 5187975"/>
              <a:gd name="connsiteX1" fmla="*/ 514995 w 2385084"/>
              <a:gd name="connsiteY1" fmla="*/ 0 h 5187975"/>
              <a:gd name="connsiteX2" fmla="*/ 514995 w 2385084"/>
              <a:gd name="connsiteY2" fmla="*/ 16608 h 5187975"/>
              <a:gd name="connsiteX3" fmla="*/ 693068 w 2385084"/>
              <a:gd name="connsiteY3" fmla="*/ 194246 h 5187975"/>
              <a:gd name="connsiteX4" fmla="*/ 1695255 w 2385084"/>
              <a:gd name="connsiteY4" fmla="*/ 194246 h 5187975"/>
              <a:gd name="connsiteX5" fmla="*/ 1873329 w 2385084"/>
              <a:gd name="connsiteY5" fmla="*/ 16608 h 5187975"/>
              <a:gd name="connsiteX6" fmla="*/ 1873329 w 2385084"/>
              <a:gd name="connsiteY6" fmla="*/ 0 h 5187975"/>
              <a:gd name="connsiteX7" fmla="*/ 2161768 w 2385084"/>
              <a:gd name="connsiteY7" fmla="*/ 0 h 5187975"/>
              <a:gd name="connsiteX8" fmla="*/ 2385084 w 2385084"/>
              <a:gd name="connsiteY8" fmla="*/ 222770 h 5187975"/>
              <a:gd name="connsiteX9" fmla="*/ 2385084 w 2385084"/>
              <a:gd name="connsiteY9" fmla="*/ 4965207 h 5187975"/>
              <a:gd name="connsiteX10" fmla="*/ 2161768 w 2385084"/>
              <a:gd name="connsiteY10" fmla="*/ 5187975 h 5187975"/>
              <a:gd name="connsiteX11" fmla="*/ 223316 w 2385084"/>
              <a:gd name="connsiteY11" fmla="*/ 5187975 h 5187975"/>
              <a:gd name="connsiteX12" fmla="*/ 0 w 2385084"/>
              <a:gd name="connsiteY12" fmla="*/ 4965207 h 5187975"/>
              <a:gd name="connsiteX13" fmla="*/ 0 w 2385084"/>
              <a:gd name="connsiteY13" fmla="*/ 222770 h 5187975"/>
              <a:gd name="connsiteX14" fmla="*/ 223316 w 2385084"/>
              <a:gd name="connsiteY14" fmla="*/ 0 h 518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5084" h="5187975">
                <a:moveTo>
                  <a:pt x="223316" y="0"/>
                </a:moveTo>
                <a:lnTo>
                  <a:pt x="514995" y="0"/>
                </a:lnTo>
                <a:lnTo>
                  <a:pt x="514995" y="16608"/>
                </a:lnTo>
                <a:cubicBezTo>
                  <a:pt x="514995" y="114716"/>
                  <a:pt x="594721" y="194246"/>
                  <a:pt x="693068" y="194246"/>
                </a:cubicBezTo>
                <a:lnTo>
                  <a:pt x="1695255" y="194246"/>
                </a:lnTo>
                <a:cubicBezTo>
                  <a:pt x="1793602" y="194246"/>
                  <a:pt x="1873329" y="114716"/>
                  <a:pt x="1873329" y="16608"/>
                </a:cubicBezTo>
                <a:lnTo>
                  <a:pt x="1873329" y="0"/>
                </a:lnTo>
                <a:lnTo>
                  <a:pt x="2161768" y="0"/>
                </a:lnTo>
                <a:cubicBezTo>
                  <a:pt x="2285105" y="0"/>
                  <a:pt x="2385084" y="99739"/>
                  <a:pt x="2385084" y="222770"/>
                </a:cubicBezTo>
                <a:lnTo>
                  <a:pt x="2385084" y="4965207"/>
                </a:lnTo>
                <a:cubicBezTo>
                  <a:pt x="2385084" y="5088238"/>
                  <a:pt x="2285105" y="5187975"/>
                  <a:pt x="2161768" y="5187975"/>
                </a:cubicBezTo>
                <a:lnTo>
                  <a:pt x="223316" y="5187975"/>
                </a:lnTo>
                <a:cubicBezTo>
                  <a:pt x="99982" y="5187975"/>
                  <a:pt x="0" y="5088238"/>
                  <a:pt x="0" y="4965207"/>
                </a:cubicBezTo>
                <a:lnTo>
                  <a:pt x="0" y="222770"/>
                </a:lnTo>
                <a:cubicBezTo>
                  <a:pt x="0" y="99739"/>
                  <a:pt x="99982" y="0"/>
                  <a:pt x="223316"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189302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8989979-8ECC-EBEB-830F-7A81F58E3DC3}"/>
              </a:ext>
            </a:extLst>
          </p:cNvPr>
          <p:cNvSpPr>
            <a:spLocks noGrp="1"/>
          </p:cNvSpPr>
          <p:nvPr>
            <p:ph type="pic" sz="quarter" idx="11"/>
          </p:nvPr>
        </p:nvSpPr>
        <p:spPr>
          <a:xfrm>
            <a:off x="0" y="2655638"/>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C96EE18E-7338-20F1-85C8-83EA3C0C0985}"/>
              </a:ext>
            </a:extLst>
          </p:cNvPr>
          <p:cNvSpPr>
            <a:spLocks noGrp="1"/>
          </p:cNvSpPr>
          <p:nvPr>
            <p:ph type="pic" sz="quarter" idx="10"/>
          </p:nvPr>
        </p:nvSpPr>
        <p:spPr>
          <a:xfrm>
            <a:off x="2508995" y="859218"/>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043508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9" name="Google Shape;119;p37">
            <a:extLst>
              <a:ext uri="{FF2B5EF4-FFF2-40B4-BE49-F238E27FC236}">
                <a16:creationId xmlns:a16="http://schemas.microsoft.com/office/drawing/2014/main" id="{0C9A0DA3-244B-A3C2-4DFD-CF099B342DD8}"/>
              </a:ext>
            </a:extLst>
          </p:cNvPr>
          <p:cNvSpPr/>
          <p:nvPr/>
        </p:nvSpPr>
        <p:spPr>
          <a:xfrm>
            <a:off x="0" y="1042987"/>
            <a:ext cx="12192000" cy="4646613"/>
          </a:xfrm>
          <a:prstGeom prst="rect">
            <a:avLst/>
          </a:prstGeom>
          <a:solidFill>
            <a:srgbClr val="F2F2F2">
              <a:alpha val="6000"/>
            </a:srgbClr>
          </a:solidFill>
          <a:ln w="12700" cap="flat" cmpd="sng">
            <a:noFill/>
            <a:prstDash val="solid"/>
            <a:miter lim="800000"/>
            <a:headEnd type="none" w="sm" len="sm"/>
            <a:tailEnd type="none" w="sm" len="sm"/>
          </a:ln>
          <a:effectLst>
            <a:outerShdw blurRad="622300" dist="762000" dir="2700000" sx="72000" sy="72000" algn="t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Inter"/>
              <a:ea typeface="Inter"/>
              <a:cs typeface="Inter"/>
              <a:sym typeface="Inter"/>
            </a:endParaRPr>
          </a:p>
        </p:txBody>
      </p:sp>
      <p:sp>
        <p:nvSpPr>
          <p:cNvPr id="3" name="Picture Placeholder 2">
            <a:extLst>
              <a:ext uri="{FF2B5EF4-FFF2-40B4-BE49-F238E27FC236}">
                <a16:creationId xmlns:a16="http://schemas.microsoft.com/office/drawing/2014/main" id="{59313EED-E669-91CF-DEE3-FB5D20F44F4F}"/>
              </a:ext>
            </a:extLst>
          </p:cNvPr>
          <p:cNvSpPr>
            <a:spLocks noGrp="1"/>
          </p:cNvSpPr>
          <p:nvPr>
            <p:ph type="pic" sz="quarter" idx="10"/>
          </p:nvPr>
        </p:nvSpPr>
        <p:spPr>
          <a:xfrm>
            <a:off x="8013701" y="1270258"/>
            <a:ext cx="4178299" cy="4213886"/>
          </a:xfrm>
          <a:custGeom>
            <a:avLst/>
            <a:gdLst>
              <a:gd name="connsiteX0" fmla="*/ 0 w 4178299"/>
              <a:gd name="connsiteY0" fmla="*/ 0 h 4213886"/>
              <a:gd name="connsiteX1" fmla="*/ 4178299 w 4178299"/>
              <a:gd name="connsiteY1" fmla="*/ 0 h 4213886"/>
              <a:gd name="connsiteX2" fmla="*/ 4178299 w 4178299"/>
              <a:gd name="connsiteY2" fmla="*/ 4213886 h 4213886"/>
              <a:gd name="connsiteX3" fmla="*/ 0 w 4178299"/>
              <a:gd name="connsiteY3" fmla="*/ 4213886 h 4213886"/>
            </a:gdLst>
            <a:ahLst/>
            <a:cxnLst>
              <a:cxn ang="0">
                <a:pos x="connsiteX0" y="connsiteY0"/>
              </a:cxn>
              <a:cxn ang="0">
                <a:pos x="connsiteX1" y="connsiteY1"/>
              </a:cxn>
              <a:cxn ang="0">
                <a:pos x="connsiteX2" y="connsiteY2"/>
              </a:cxn>
              <a:cxn ang="0">
                <a:pos x="connsiteX3" y="connsiteY3"/>
              </a:cxn>
            </a:cxnLst>
            <a:rect l="l" t="t" r="r" b="b"/>
            <a:pathLst>
              <a:path w="4178299" h="4213886">
                <a:moveTo>
                  <a:pt x="0" y="0"/>
                </a:moveTo>
                <a:lnTo>
                  <a:pt x="4178299" y="0"/>
                </a:lnTo>
                <a:lnTo>
                  <a:pt x="4178299" y="4213886"/>
                </a:lnTo>
                <a:lnTo>
                  <a:pt x="0" y="4213886"/>
                </a:ln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455239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9425645-7663-F302-92CD-0485D32F2786}"/>
              </a:ext>
            </a:extLst>
          </p:cNvPr>
          <p:cNvSpPr/>
          <p:nvPr userDrawn="1"/>
        </p:nvSpPr>
        <p:spPr>
          <a:xfrm>
            <a:off x="5559937" y="1582194"/>
            <a:ext cx="6632063" cy="5275806"/>
          </a:xfrm>
          <a:custGeom>
            <a:avLst/>
            <a:gdLst>
              <a:gd name="connsiteX0" fmla="*/ 5023028 w 6091400"/>
              <a:gd name="connsiteY0" fmla="*/ 0 h 4845709"/>
              <a:gd name="connsiteX1" fmla="*/ 6036270 w 6091400"/>
              <a:gd name="connsiteY1" fmla="*/ 102144 h 4845709"/>
              <a:gd name="connsiteX2" fmla="*/ 6091400 w 6091400"/>
              <a:gd name="connsiteY2" fmla="*/ 114868 h 4845709"/>
              <a:gd name="connsiteX3" fmla="*/ 6091400 w 6091400"/>
              <a:gd name="connsiteY3" fmla="*/ 4845709 h 4845709"/>
              <a:gd name="connsiteX4" fmla="*/ 0 w 6091400"/>
              <a:gd name="connsiteY4" fmla="*/ 4845709 h 4845709"/>
              <a:gd name="connsiteX5" fmla="*/ 1942 w 6091400"/>
              <a:gd name="connsiteY5" fmla="*/ 4768907 h 4845709"/>
              <a:gd name="connsiteX6" fmla="*/ 5023028 w 6091400"/>
              <a:gd name="connsiteY6" fmla="*/ 0 h 484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1400" h="4845709">
                <a:moveTo>
                  <a:pt x="5023028" y="0"/>
                </a:moveTo>
                <a:cubicBezTo>
                  <a:pt x="5370113" y="0"/>
                  <a:pt x="5708984" y="35171"/>
                  <a:pt x="6036270" y="102144"/>
                </a:cubicBezTo>
                <a:lnTo>
                  <a:pt x="6091400" y="114868"/>
                </a:lnTo>
                <a:lnTo>
                  <a:pt x="6091400" y="4845709"/>
                </a:lnTo>
                <a:lnTo>
                  <a:pt x="0" y="4845709"/>
                </a:lnTo>
                <a:lnTo>
                  <a:pt x="1942" y="4768907"/>
                </a:lnTo>
                <a:cubicBezTo>
                  <a:pt x="136598" y="2112460"/>
                  <a:pt x="2333117" y="0"/>
                  <a:pt x="5023028" y="0"/>
                </a:cubicBezTo>
                <a:close/>
              </a:path>
            </a:pathLst>
          </a:custGeom>
          <a:gradFill flip="none" rotWithShape="1">
            <a:gsLst>
              <a:gs pos="26000">
                <a:srgbClr val="166FE6"/>
              </a:gs>
              <a:gs pos="100000">
                <a:srgbClr val="FFFFF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Picture Placeholder 2">
            <a:extLst>
              <a:ext uri="{FF2B5EF4-FFF2-40B4-BE49-F238E27FC236}">
                <a16:creationId xmlns:a16="http://schemas.microsoft.com/office/drawing/2014/main" id="{7ECBBE21-5807-2F72-9BE0-ACC8A286EAEC}"/>
              </a:ext>
            </a:extLst>
          </p:cNvPr>
          <p:cNvSpPr>
            <a:spLocks noGrp="1"/>
          </p:cNvSpPr>
          <p:nvPr>
            <p:ph type="pic" sz="quarter" idx="10"/>
          </p:nvPr>
        </p:nvSpPr>
        <p:spPr>
          <a:xfrm rot="21149238">
            <a:off x="6916214" y="1185122"/>
            <a:ext cx="2352460" cy="5031285"/>
          </a:xfrm>
          <a:custGeom>
            <a:avLst/>
            <a:gdLst>
              <a:gd name="connsiteX0" fmla="*/ 2088167 w 2352460"/>
              <a:gd name="connsiteY0" fmla="*/ 13276 h 5031285"/>
              <a:gd name="connsiteX1" fmla="*/ 2184055 w 2352460"/>
              <a:gd name="connsiteY1" fmla="*/ 33378 h 5031285"/>
              <a:gd name="connsiteX2" fmla="*/ 2352453 w 2352460"/>
              <a:gd name="connsiteY2" fmla="*/ 291577 h 5031285"/>
              <a:gd name="connsiteX3" fmla="*/ 2319290 w 2352460"/>
              <a:gd name="connsiteY3" fmla="*/ 4754503 h 5031285"/>
              <a:gd name="connsiteX4" fmla="*/ 2038370 w 2352460"/>
              <a:gd name="connsiteY4" fmla="*/ 5031278 h 5031285"/>
              <a:gd name="connsiteX5" fmla="*/ 276783 w 2352460"/>
              <a:gd name="connsiteY5" fmla="*/ 5018187 h 5031285"/>
              <a:gd name="connsiteX6" fmla="*/ 8 w 2352460"/>
              <a:gd name="connsiteY6" fmla="*/ 4737268 h 5031285"/>
              <a:gd name="connsiteX7" fmla="*/ 33171 w 2352460"/>
              <a:gd name="connsiteY7" fmla="*/ 274342 h 5031285"/>
              <a:gd name="connsiteX8" fmla="*/ 205388 w 2352460"/>
              <a:gd name="connsiteY8" fmla="*/ 18674 h 5031285"/>
              <a:gd name="connsiteX9" fmla="*/ 301563 w 2352460"/>
              <a:gd name="connsiteY9" fmla="*/ 0 h 5031285"/>
              <a:gd name="connsiteX10" fmla="*/ 526844 w 2352460"/>
              <a:gd name="connsiteY10" fmla="*/ 1674 h 5031285"/>
              <a:gd name="connsiteX11" fmla="*/ 563041 w 2352460"/>
              <a:gd name="connsiteY11" fmla="*/ 38415 h 5031285"/>
              <a:gd name="connsiteX12" fmla="*/ 562937 w 2352460"/>
              <a:gd name="connsiteY12" fmla="*/ 52436 h 5031285"/>
              <a:gd name="connsiteX13" fmla="*/ 564908 w 2352460"/>
              <a:gd name="connsiteY13" fmla="*/ 52450 h 5031285"/>
              <a:gd name="connsiteX14" fmla="*/ 564877 w 2352460"/>
              <a:gd name="connsiteY14" fmla="*/ 56656 h 5031285"/>
              <a:gd name="connsiteX15" fmla="*/ 699359 w 2352460"/>
              <a:gd name="connsiteY15" fmla="*/ 193153 h 5031285"/>
              <a:gd name="connsiteX16" fmla="*/ 1685078 w 2352460"/>
              <a:gd name="connsiteY16" fmla="*/ 200478 h 5031285"/>
              <a:gd name="connsiteX17" fmla="*/ 1821574 w 2352460"/>
              <a:gd name="connsiteY17" fmla="*/ 65995 h 5031285"/>
              <a:gd name="connsiteX18" fmla="*/ 1821605 w 2352460"/>
              <a:gd name="connsiteY18" fmla="*/ 61788 h 5031285"/>
              <a:gd name="connsiteX19" fmla="*/ 1821709 w 2352460"/>
              <a:gd name="connsiteY19" fmla="*/ 47768 h 5031285"/>
              <a:gd name="connsiteX20" fmla="*/ 1858450 w 2352460"/>
              <a:gd name="connsiteY20" fmla="*/ 11569 h 503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52460" h="5031285">
                <a:moveTo>
                  <a:pt x="2088167" y="13276"/>
                </a:moveTo>
                <a:lnTo>
                  <a:pt x="2184055" y="33378"/>
                </a:lnTo>
                <a:cubicBezTo>
                  <a:pt x="2283823" y="76453"/>
                  <a:pt x="2353312" y="176075"/>
                  <a:pt x="2352453" y="291577"/>
                </a:cubicBezTo>
                <a:lnTo>
                  <a:pt x="2319290" y="4754503"/>
                </a:lnTo>
                <a:cubicBezTo>
                  <a:pt x="2318145" y="4908505"/>
                  <a:pt x="2192373" y="5032422"/>
                  <a:pt x="2038370" y="5031278"/>
                </a:cubicBezTo>
                <a:lnTo>
                  <a:pt x="276783" y="5018187"/>
                </a:lnTo>
                <a:cubicBezTo>
                  <a:pt x="122781" y="5017043"/>
                  <a:pt x="-1136" y="4891271"/>
                  <a:pt x="8" y="4737268"/>
                </a:cubicBezTo>
                <a:lnTo>
                  <a:pt x="33171" y="274342"/>
                </a:lnTo>
                <a:cubicBezTo>
                  <a:pt x="34030" y="158841"/>
                  <a:pt x="104991" y="60262"/>
                  <a:pt x="205388" y="18674"/>
                </a:cubicBezTo>
                <a:lnTo>
                  <a:pt x="301563" y="0"/>
                </a:lnTo>
                <a:lnTo>
                  <a:pt x="526844" y="1674"/>
                </a:lnTo>
                <a:cubicBezTo>
                  <a:pt x="546985" y="1824"/>
                  <a:pt x="563191" y="18273"/>
                  <a:pt x="563041" y="38415"/>
                </a:cubicBezTo>
                <a:lnTo>
                  <a:pt x="562937" y="52436"/>
                </a:lnTo>
                <a:lnTo>
                  <a:pt x="564908" y="52450"/>
                </a:lnTo>
                <a:lnTo>
                  <a:pt x="564877" y="56656"/>
                </a:lnTo>
                <a:cubicBezTo>
                  <a:pt x="564320" y="131485"/>
                  <a:pt x="624530" y="192597"/>
                  <a:pt x="699359" y="193153"/>
                </a:cubicBezTo>
                <a:lnTo>
                  <a:pt x="1685078" y="200478"/>
                </a:lnTo>
                <a:cubicBezTo>
                  <a:pt x="1759907" y="201034"/>
                  <a:pt x="1821018" y="140823"/>
                  <a:pt x="1821574" y="65995"/>
                </a:cubicBezTo>
                <a:lnTo>
                  <a:pt x="1821605" y="61788"/>
                </a:lnTo>
                <a:lnTo>
                  <a:pt x="1821709" y="47768"/>
                </a:lnTo>
                <a:cubicBezTo>
                  <a:pt x="1821859" y="27626"/>
                  <a:pt x="1838307" y="11419"/>
                  <a:pt x="1858450" y="11569"/>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7" name="Picture Placeholder 6">
            <a:extLst>
              <a:ext uri="{FF2B5EF4-FFF2-40B4-BE49-F238E27FC236}">
                <a16:creationId xmlns:a16="http://schemas.microsoft.com/office/drawing/2014/main" id="{66EDFBA5-646A-37BD-E7BE-34B8556210D9}"/>
              </a:ext>
            </a:extLst>
          </p:cNvPr>
          <p:cNvSpPr>
            <a:spLocks noGrp="1"/>
          </p:cNvSpPr>
          <p:nvPr>
            <p:ph type="pic" sz="quarter" idx="11"/>
          </p:nvPr>
        </p:nvSpPr>
        <p:spPr>
          <a:xfrm rot="797746">
            <a:off x="9041171" y="2003928"/>
            <a:ext cx="1899969" cy="3928831"/>
          </a:xfrm>
          <a:custGeom>
            <a:avLst/>
            <a:gdLst>
              <a:gd name="connsiteX0" fmla="*/ 240846 w 1899969"/>
              <a:gd name="connsiteY0" fmla="*/ 12808 h 3928831"/>
              <a:gd name="connsiteX1" fmla="*/ 315694 w 1899969"/>
              <a:gd name="connsiteY1" fmla="*/ 0 h 3928831"/>
              <a:gd name="connsiteX2" fmla="*/ 490234 w 1899969"/>
              <a:gd name="connsiteY2" fmla="*/ 5193 h 3928831"/>
              <a:gd name="connsiteX3" fmla="*/ 517648 w 1899969"/>
              <a:gd name="connsiteY3" fmla="*/ 34289 h 3928831"/>
              <a:gd name="connsiteX4" fmla="*/ 517325 w 1899969"/>
              <a:gd name="connsiteY4" fmla="*/ 45152 h 3928831"/>
              <a:gd name="connsiteX5" fmla="*/ 518851 w 1899969"/>
              <a:gd name="connsiteY5" fmla="*/ 45198 h 3928831"/>
              <a:gd name="connsiteX6" fmla="*/ 518754 w 1899969"/>
              <a:gd name="connsiteY6" fmla="*/ 48457 h 3928831"/>
              <a:gd name="connsiteX7" fmla="*/ 620603 w 1899969"/>
              <a:gd name="connsiteY7" fmla="*/ 156552 h 3928831"/>
              <a:gd name="connsiteX8" fmla="*/ 1384303 w 1899969"/>
              <a:gd name="connsiteY8" fmla="*/ 179275 h 3928831"/>
              <a:gd name="connsiteX9" fmla="*/ 1492399 w 1899969"/>
              <a:gd name="connsiteY9" fmla="*/ 77425 h 3928831"/>
              <a:gd name="connsiteX10" fmla="*/ 1492496 w 1899969"/>
              <a:gd name="connsiteY10" fmla="*/ 74166 h 3928831"/>
              <a:gd name="connsiteX11" fmla="*/ 1492818 w 1899969"/>
              <a:gd name="connsiteY11" fmla="*/ 63304 h 3928831"/>
              <a:gd name="connsiteX12" fmla="*/ 1521914 w 1899969"/>
              <a:gd name="connsiteY12" fmla="*/ 35889 h 3928831"/>
              <a:gd name="connsiteX13" fmla="*/ 1699891 w 1899969"/>
              <a:gd name="connsiteY13" fmla="*/ 41184 h 3928831"/>
              <a:gd name="connsiteX14" fmla="*/ 1773846 w 1899969"/>
              <a:gd name="connsiteY14" fmla="*/ 58419 h 3928831"/>
              <a:gd name="connsiteX15" fmla="*/ 1899872 w 1899969"/>
              <a:gd name="connsiteY15" fmla="*/ 261408 h 3928831"/>
              <a:gd name="connsiteX16" fmla="*/ 1796993 w 1899969"/>
              <a:gd name="connsiteY16" fmla="*/ 3719121 h 3928831"/>
              <a:gd name="connsiteX17" fmla="*/ 1574523 w 1899969"/>
              <a:gd name="connsiteY17" fmla="*/ 3928734 h 3928831"/>
              <a:gd name="connsiteX18" fmla="*/ 209710 w 1899969"/>
              <a:gd name="connsiteY18" fmla="*/ 3888126 h 3928831"/>
              <a:gd name="connsiteX19" fmla="*/ 98 w 1899969"/>
              <a:gd name="connsiteY19" fmla="*/ 3665658 h 3928831"/>
              <a:gd name="connsiteX20" fmla="*/ 102976 w 1899969"/>
              <a:gd name="connsiteY20" fmla="*/ 207944 h 3928831"/>
              <a:gd name="connsiteX21" fmla="*/ 240846 w 1899969"/>
              <a:gd name="connsiteY21" fmla="*/ 12808 h 39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9969" h="3928831">
                <a:moveTo>
                  <a:pt x="240846" y="12808"/>
                </a:moveTo>
                <a:lnTo>
                  <a:pt x="315694" y="0"/>
                </a:lnTo>
                <a:lnTo>
                  <a:pt x="490234" y="5193"/>
                </a:lnTo>
                <a:cubicBezTo>
                  <a:pt x="505839" y="5658"/>
                  <a:pt x="518112" y="18684"/>
                  <a:pt x="517648" y="34289"/>
                </a:cubicBezTo>
                <a:lnTo>
                  <a:pt x="517325" y="45152"/>
                </a:lnTo>
                <a:lnTo>
                  <a:pt x="518851" y="45198"/>
                </a:lnTo>
                <a:lnTo>
                  <a:pt x="518754" y="48457"/>
                </a:lnTo>
                <a:cubicBezTo>
                  <a:pt x="517029" y="106431"/>
                  <a:pt x="562629" y="154827"/>
                  <a:pt x="620603" y="156552"/>
                </a:cubicBezTo>
                <a:lnTo>
                  <a:pt x="1384303" y="179275"/>
                </a:lnTo>
                <a:cubicBezTo>
                  <a:pt x="1442277" y="181000"/>
                  <a:pt x="1490673" y="135400"/>
                  <a:pt x="1492399" y="77425"/>
                </a:cubicBezTo>
                <a:lnTo>
                  <a:pt x="1492496" y="74166"/>
                </a:lnTo>
                <a:lnTo>
                  <a:pt x="1492818" y="63304"/>
                </a:lnTo>
                <a:cubicBezTo>
                  <a:pt x="1493283" y="47699"/>
                  <a:pt x="1506308" y="35425"/>
                  <a:pt x="1521914" y="35889"/>
                </a:cubicBezTo>
                <a:lnTo>
                  <a:pt x="1699891" y="41184"/>
                </a:lnTo>
                <a:lnTo>
                  <a:pt x="1773846" y="58419"/>
                </a:lnTo>
                <a:cubicBezTo>
                  <a:pt x="1850410" y="93523"/>
                  <a:pt x="1902534" y="171922"/>
                  <a:pt x="1899872" y="261408"/>
                </a:cubicBezTo>
                <a:lnTo>
                  <a:pt x="1796993" y="3719121"/>
                </a:lnTo>
                <a:cubicBezTo>
                  <a:pt x="1793443" y="3838437"/>
                  <a:pt x="1693840" y="3932284"/>
                  <a:pt x="1574523" y="3928734"/>
                </a:cubicBezTo>
                <a:lnTo>
                  <a:pt x="209710" y="3888126"/>
                </a:lnTo>
                <a:cubicBezTo>
                  <a:pt x="90394" y="3884576"/>
                  <a:pt x="-3453" y="3784973"/>
                  <a:pt x="98" y="3665658"/>
                </a:cubicBezTo>
                <a:lnTo>
                  <a:pt x="102976" y="207944"/>
                </a:lnTo>
                <a:cubicBezTo>
                  <a:pt x="105638" y="118458"/>
                  <a:pt x="162331" y="43298"/>
                  <a:pt x="240846" y="12808"/>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433944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2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22F71D-B5B5-B074-C2DA-7CC74C533FF8}"/>
              </a:ext>
            </a:extLst>
          </p:cNvPr>
          <p:cNvSpPr>
            <a:spLocks noGrp="1"/>
          </p:cNvSpPr>
          <p:nvPr>
            <p:ph type="pic" sz="quarter" idx="10"/>
          </p:nvPr>
        </p:nvSpPr>
        <p:spPr>
          <a:xfrm>
            <a:off x="0" y="0"/>
            <a:ext cx="12192000" cy="6858000"/>
          </a:xfrm>
          <a:prstGeom prst="rect">
            <a:avLst/>
          </a:prstGeom>
          <a:pattFill prst="pct10">
            <a:fgClr>
              <a:schemeClr val="bg1">
                <a:lumMod val="75000"/>
              </a:schemeClr>
            </a:fgClr>
            <a:bgClr>
              <a:srgbClr val="FFFFFF"/>
            </a:bgClr>
          </a:pattFill>
        </p:spPr>
        <p:txBody>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54252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76580B-3D99-4B61-D4FB-B40F6EB3F8C1}"/>
              </a:ext>
            </a:extLst>
          </p:cNvPr>
          <p:cNvSpPr/>
          <p:nvPr userDrawn="1"/>
        </p:nvSpPr>
        <p:spPr>
          <a:xfrm>
            <a:off x="0" y="0"/>
            <a:ext cx="12192000" cy="4229100"/>
          </a:xfrm>
          <a:prstGeom prst="rect">
            <a:avLst/>
          </a:prstGeom>
          <a:solidFill>
            <a:srgbClr val="166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2">
            <a:extLst>
              <a:ext uri="{FF2B5EF4-FFF2-40B4-BE49-F238E27FC236}">
                <a16:creationId xmlns:a16="http://schemas.microsoft.com/office/drawing/2014/main" id="{5F87075F-F844-7F84-6501-3BC8638A0D98}"/>
              </a:ext>
            </a:extLst>
          </p:cNvPr>
          <p:cNvSpPr>
            <a:spLocks noGrp="1"/>
          </p:cNvSpPr>
          <p:nvPr>
            <p:ph type="pic" sz="quarter" idx="11"/>
          </p:nvPr>
        </p:nvSpPr>
        <p:spPr>
          <a:xfrm>
            <a:off x="1636672" y="2805556"/>
            <a:ext cx="1587620" cy="3453354"/>
          </a:xfrm>
          <a:custGeom>
            <a:avLst/>
            <a:gdLst>
              <a:gd name="connsiteX0" fmla="*/ 148648 w 1587620"/>
              <a:gd name="connsiteY0" fmla="*/ 0 h 3453354"/>
              <a:gd name="connsiteX1" fmla="*/ 342803 w 1587620"/>
              <a:gd name="connsiteY1" fmla="*/ 0 h 3453354"/>
              <a:gd name="connsiteX2" fmla="*/ 342803 w 1587620"/>
              <a:gd name="connsiteY2" fmla="*/ 11055 h 3453354"/>
              <a:gd name="connsiteX3" fmla="*/ 461337 w 1587620"/>
              <a:gd name="connsiteY3" fmla="*/ 129299 h 3453354"/>
              <a:gd name="connsiteX4" fmla="*/ 1128438 w 1587620"/>
              <a:gd name="connsiteY4" fmla="*/ 129299 h 3453354"/>
              <a:gd name="connsiteX5" fmla="*/ 1246972 w 1587620"/>
              <a:gd name="connsiteY5" fmla="*/ 11055 h 3453354"/>
              <a:gd name="connsiteX6" fmla="*/ 1246972 w 1587620"/>
              <a:gd name="connsiteY6" fmla="*/ 0 h 3453354"/>
              <a:gd name="connsiteX7" fmla="*/ 1438972 w 1587620"/>
              <a:gd name="connsiteY7" fmla="*/ 0 h 3453354"/>
              <a:gd name="connsiteX8" fmla="*/ 1587620 w 1587620"/>
              <a:gd name="connsiteY8" fmla="*/ 148286 h 3453354"/>
              <a:gd name="connsiteX9" fmla="*/ 1587620 w 1587620"/>
              <a:gd name="connsiteY9" fmla="*/ 3305069 h 3453354"/>
              <a:gd name="connsiteX10" fmla="*/ 1438972 w 1587620"/>
              <a:gd name="connsiteY10" fmla="*/ 3453354 h 3453354"/>
              <a:gd name="connsiteX11" fmla="*/ 148648 w 1587620"/>
              <a:gd name="connsiteY11" fmla="*/ 3453354 h 3453354"/>
              <a:gd name="connsiteX12" fmla="*/ 0 w 1587620"/>
              <a:gd name="connsiteY12" fmla="*/ 3305069 h 3453354"/>
              <a:gd name="connsiteX13" fmla="*/ 0 w 1587620"/>
              <a:gd name="connsiteY13" fmla="*/ 148286 h 3453354"/>
              <a:gd name="connsiteX14" fmla="*/ 148648 w 1587620"/>
              <a:gd name="connsiteY14" fmla="*/ 0 h 345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7620" h="3453354">
                <a:moveTo>
                  <a:pt x="148648" y="0"/>
                </a:moveTo>
                <a:lnTo>
                  <a:pt x="342803" y="0"/>
                </a:lnTo>
                <a:lnTo>
                  <a:pt x="342803" y="11055"/>
                </a:lnTo>
                <a:cubicBezTo>
                  <a:pt x="342803" y="76359"/>
                  <a:pt x="395873" y="129299"/>
                  <a:pt x="461337" y="129299"/>
                </a:cubicBezTo>
                <a:lnTo>
                  <a:pt x="1128438" y="129299"/>
                </a:lnTo>
                <a:cubicBezTo>
                  <a:pt x="1193904" y="129299"/>
                  <a:pt x="1246972" y="76359"/>
                  <a:pt x="1246972" y="11055"/>
                </a:cubicBezTo>
                <a:lnTo>
                  <a:pt x="1246972" y="0"/>
                </a:lnTo>
                <a:lnTo>
                  <a:pt x="1438972" y="0"/>
                </a:lnTo>
                <a:cubicBezTo>
                  <a:pt x="1521069" y="0"/>
                  <a:pt x="1587620" y="66390"/>
                  <a:pt x="1587620" y="148286"/>
                </a:cubicBezTo>
                <a:lnTo>
                  <a:pt x="1587620" y="3305069"/>
                </a:lnTo>
                <a:cubicBezTo>
                  <a:pt x="1587620" y="3386965"/>
                  <a:pt x="1521069" y="3453354"/>
                  <a:pt x="1438972" y="3453354"/>
                </a:cubicBezTo>
                <a:lnTo>
                  <a:pt x="148648" y="3453354"/>
                </a:lnTo>
                <a:cubicBezTo>
                  <a:pt x="66552" y="3453354"/>
                  <a:pt x="0" y="3386965"/>
                  <a:pt x="0" y="3305069"/>
                </a:cubicBezTo>
                <a:lnTo>
                  <a:pt x="0" y="148286"/>
                </a:lnTo>
                <a:cubicBezTo>
                  <a:pt x="0" y="66390"/>
                  <a:pt x="66552" y="0"/>
                  <a:pt x="148648"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5" name="Picture Placeholder 4">
            <a:extLst>
              <a:ext uri="{FF2B5EF4-FFF2-40B4-BE49-F238E27FC236}">
                <a16:creationId xmlns:a16="http://schemas.microsoft.com/office/drawing/2014/main" id="{12206AE7-36A9-62F3-74ED-0699106E76DC}"/>
              </a:ext>
            </a:extLst>
          </p:cNvPr>
          <p:cNvSpPr>
            <a:spLocks noGrp="1"/>
          </p:cNvSpPr>
          <p:nvPr>
            <p:ph type="pic" sz="quarter" idx="12"/>
          </p:nvPr>
        </p:nvSpPr>
        <p:spPr>
          <a:xfrm>
            <a:off x="3963271" y="2442981"/>
            <a:ext cx="2502597" cy="5443590"/>
          </a:xfrm>
          <a:custGeom>
            <a:avLst/>
            <a:gdLst>
              <a:gd name="connsiteX0" fmla="*/ 234318 w 2502597"/>
              <a:gd name="connsiteY0" fmla="*/ 0 h 5443590"/>
              <a:gd name="connsiteX1" fmla="*/ 540368 w 2502597"/>
              <a:gd name="connsiteY1" fmla="*/ 0 h 5443590"/>
              <a:gd name="connsiteX2" fmla="*/ 540368 w 2502597"/>
              <a:gd name="connsiteY2" fmla="*/ 17426 h 5443590"/>
              <a:gd name="connsiteX3" fmla="*/ 727216 w 2502597"/>
              <a:gd name="connsiteY3" fmla="*/ 203816 h 5443590"/>
              <a:gd name="connsiteX4" fmla="*/ 1778780 w 2502597"/>
              <a:gd name="connsiteY4" fmla="*/ 203816 h 5443590"/>
              <a:gd name="connsiteX5" fmla="*/ 1965627 w 2502597"/>
              <a:gd name="connsiteY5" fmla="*/ 17426 h 5443590"/>
              <a:gd name="connsiteX6" fmla="*/ 1965627 w 2502597"/>
              <a:gd name="connsiteY6" fmla="*/ 0 h 5443590"/>
              <a:gd name="connsiteX7" fmla="*/ 2268279 w 2502597"/>
              <a:gd name="connsiteY7" fmla="*/ 0 h 5443590"/>
              <a:gd name="connsiteX8" fmla="*/ 2502597 w 2502597"/>
              <a:gd name="connsiteY8" fmla="*/ 233746 h 5443590"/>
              <a:gd name="connsiteX9" fmla="*/ 2502597 w 2502597"/>
              <a:gd name="connsiteY9" fmla="*/ 5209845 h 5443590"/>
              <a:gd name="connsiteX10" fmla="*/ 2268279 w 2502597"/>
              <a:gd name="connsiteY10" fmla="*/ 5443590 h 5443590"/>
              <a:gd name="connsiteX11" fmla="*/ 234318 w 2502597"/>
              <a:gd name="connsiteY11" fmla="*/ 5443590 h 5443590"/>
              <a:gd name="connsiteX12" fmla="*/ 0 w 2502597"/>
              <a:gd name="connsiteY12" fmla="*/ 5209845 h 5443590"/>
              <a:gd name="connsiteX13" fmla="*/ 0 w 2502597"/>
              <a:gd name="connsiteY13" fmla="*/ 233746 h 5443590"/>
              <a:gd name="connsiteX14" fmla="*/ 234318 w 2502597"/>
              <a:gd name="connsiteY14" fmla="*/ 0 h 54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97" h="5443590">
                <a:moveTo>
                  <a:pt x="234318" y="0"/>
                </a:moveTo>
                <a:lnTo>
                  <a:pt x="540368" y="0"/>
                </a:lnTo>
                <a:lnTo>
                  <a:pt x="540368" y="17426"/>
                </a:lnTo>
                <a:cubicBezTo>
                  <a:pt x="540368" y="120366"/>
                  <a:pt x="624022" y="203816"/>
                  <a:pt x="727216" y="203816"/>
                </a:cubicBezTo>
                <a:lnTo>
                  <a:pt x="1778780" y="203816"/>
                </a:lnTo>
                <a:cubicBezTo>
                  <a:pt x="1881973" y="203816"/>
                  <a:pt x="1965627" y="120366"/>
                  <a:pt x="1965627" y="17426"/>
                </a:cubicBezTo>
                <a:lnTo>
                  <a:pt x="1965627" y="0"/>
                </a:lnTo>
                <a:lnTo>
                  <a:pt x="2268279" y="0"/>
                </a:lnTo>
                <a:cubicBezTo>
                  <a:pt x="2397690" y="0"/>
                  <a:pt x="2502597" y="104652"/>
                  <a:pt x="2502597" y="233746"/>
                </a:cubicBezTo>
                <a:lnTo>
                  <a:pt x="2502597" y="5209845"/>
                </a:lnTo>
                <a:cubicBezTo>
                  <a:pt x="2502597" y="5338939"/>
                  <a:pt x="2397690" y="5443590"/>
                  <a:pt x="2268279" y="5443590"/>
                </a:cubicBezTo>
                <a:lnTo>
                  <a:pt x="234318" y="5443590"/>
                </a:lnTo>
                <a:cubicBezTo>
                  <a:pt x="104908" y="5443590"/>
                  <a:pt x="0" y="5338939"/>
                  <a:pt x="0" y="5209845"/>
                </a:cubicBezTo>
                <a:lnTo>
                  <a:pt x="0" y="233746"/>
                </a:lnTo>
                <a:cubicBezTo>
                  <a:pt x="0" y="104652"/>
                  <a:pt x="104908" y="0"/>
                  <a:pt x="234318"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9BDB16A3-F37E-BAB1-8B34-F4AE8AA46CB8}"/>
              </a:ext>
            </a:extLst>
          </p:cNvPr>
          <p:cNvSpPr>
            <a:spLocks noGrp="1"/>
          </p:cNvSpPr>
          <p:nvPr>
            <p:ph type="pic" sz="quarter" idx="13"/>
          </p:nvPr>
        </p:nvSpPr>
        <p:spPr>
          <a:xfrm>
            <a:off x="7092049" y="2205096"/>
            <a:ext cx="1863671" cy="4053814"/>
          </a:xfrm>
          <a:custGeom>
            <a:avLst/>
            <a:gdLst>
              <a:gd name="connsiteX0" fmla="*/ 174495 w 1863671"/>
              <a:gd name="connsiteY0" fmla="*/ 0 h 4053814"/>
              <a:gd name="connsiteX1" fmla="*/ 402409 w 1863671"/>
              <a:gd name="connsiteY1" fmla="*/ 0 h 4053814"/>
              <a:gd name="connsiteX2" fmla="*/ 402409 w 1863671"/>
              <a:gd name="connsiteY2" fmla="*/ 12977 h 4053814"/>
              <a:gd name="connsiteX3" fmla="*/ 541554 w 1863671"/>
              <a:gd name="connsiteY3" fmla="*/ 151781 h 4053814"/>
              <a:gd name="connsiteX4" fmla="*/ 1324648 w 1863671"/>
              <a:gd name="connsiteY4" fmla="*/ 151781 h 4053814"/>
              <a:gd name="connsiteX5" fmla="*/ 1463792 w 1863671"/>
              <a:gd name="connsiteY5" fmla="*/ 12977 h 4053814"/>
              <a:gd name="connsiteX6" fmla="*/ 1463792 w 1863671"/>
              <a:gd name="connsiteY6" fmla="*/ 0 h 4053814"/>
              <a:gd name="connsiteX7" fmla="*/ 1689176 w 1863671"/>
              <a:gd name="connsiteY7" fmla="*/ 0 h 4053814"/>
              <a:gd name="connsiteX8" fmla="*/ 1863671 w 1863671"/>
              <a:gd name="connsiteY8" fmla="*/ 174070 h 4053814"/>
              <a:gd name="connsiteX9" fmla="*/ 1863671 w 1863671"/>
              <a:gd name="connsiteY9" fmla="*/ 3879745 h 4053814"/>
              <a:gd name="connsiteX10" fmla="*/ 1689176 w 1863671"/>
              <a:gd name="connsiteY10" fmla="*/ 4053814 h 4053814"/>
              <a:gd name="connsiteX11" fmla="*/ 174495 w 1863671"/>
              <a:gd name="connsiteY11" fmla="*/ 4053814 h 4053814"/>
              <a:gd name="connsiteX12" fmla="*/ 0 w 1863671"/>
              <a:gd name="connsiteY12" fmla="*/ 3879745 h 4053814"/>
              <a:gd name="connsiteX13" fmla="*/ 0 w 1863671"/>
              <a:gd name="connsiteY13" fmla="*/ 174070 h 4053814"/>
              <a:gd name="connsiteX14" fmla="*/ 174495 w 1863671"/>
              <a:gd name="connsiteY14" fmla="*/ 0 h 405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671" h="4053814">
                <a:moveTo>
                  <a:pt x="174495" y="0"/>
                </a:moveTo>
                <a:lnTo>
                  <a:pt x="402409" y="0"/>
                </a:lnTo>
                <a:lnTo>
                  <a:pt x="402409" y="12977"/>
                </a:lnTo>
                <a:cubicBezTo>
                  <a:pt x="402409" y="89636"/>
                  <a:pt x="464706" y="151781"/>
                  <a:pt x="541554" y="151781"/>
                </a:cubicBezTo>
                <a:lnTo>
                  <a:pt x="1324648" y="151781"/>
                </a:lnTo>
                <a:cubicBezTo>
                  <a:pt x="1401495" y="151781"/>
                  <a:pt x="1463792" y="89636"/>
                  <a:pt x="1463792" y="12977"/>
                </a:cubicBezTo>
                <a:lnTo>
                  <a:pt x="1463792" y="0"/>
                </a:lnTo>
                <a:lnTo>
                  <a:pt x="1689176" y="0"/>
                </a:lnTo>
                <a:cubicBezTo>
                  <a:pt x="1785548" y="0"/>
                  <a:pt x="1863671" y="77934"/>
                  <a:pt x="1863671" y="174070"/>
                </a:cubicBezTo>
                <a:lnTo>
                  <a:pt x="1863671" y="3879745"/>
                </a:lnTo>
                <a:cubicBezTo>
                  <a:pt x="1863671" y="3975881"/>
                  <a:pt x="1785548" y="4053814"/>
                  <a:pt x="1689176" y="4053814"/>
                </a:cubicBezTo>
                <a:lnTo>
                  <a:pt x="174495" y="4053814"/>
                </a:lnTo>
                <a:cubicBezTo>
                  <a:pt x="78124" y="4053814"/>
                  <a:pt x="0" y="3975881"/>
                  <a:pt x="0" y="3879745"/>
                </a:cubicBezTo>
                <a:lnTo>
                  <a:pt x="0" y="174070"/>
                </a:lnTo>
                <a:cubicBezTo>
                  <a:pt x="0" y="77934"/>
                  <a:pt x="78124" y="0"/>
                  <a:pt x="174495"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14" name="Picture Placeholder 13">
            <a:extLst>
              <a:ext uri="{FF2B5EF4-FFF2-40B4-BE49-F238E27FC236}">
                <a16:creationId xmlns:a16="http://schemas.microsoft.com/office/drawing/2014/main" id="{A7E1023F-16DA-D525-CC94-0C8ABB4736F2}"/>
              </a:ext>
            </a:extLst>
          </p:cNvPr>
          <p:cNvSpPr>
            <a:spLocks noGrp="1"/>
          </p:cNvSpPr>
          <p:nvPr>
            <p:ph type="pic" sz="quarter" idx="14"/>
          </p:nvPr>
        </p:nvSpPr>
        <p:spPr>
          <a:xfrm>
            <a:off x="9503356" y="1659722"/>
            <a:ext cx="1863671" cy="4053814"/>
          </a:xfrm>
          <a:custGeom>
            <a:avLst/>
            <a:gdLst>
              <a:gd name="connsiteX0" fmla="*/ 174495 w 1863671"/>
              <a:gd name="connsiteY0" fmla="*/ 0 h 4053814"/>
              <a:gd name="connsiteX1" fmla="*/ 402409 w 1863671"/>
              <a:gd name="connsiteY1" fmla="*/ 0 h 4053814"/>
              <a:gd name="connsiteX2" fmla="*/ 402409 w 1863671"/>
              <a:gd name="connsiteY2" fmla="*/ 12977 h 4053814"/>
              <a:gd name="connsiteX3" fmla="*/ 541554 w 1863671"/>
              <a:gd name="connsiteY3" fmla="*/ 151781 h 4053814"/>
              <a:gd name="connsiteX4" fmla="*/ 1324648 w 1863671"/>
              <a:gd name="connsiteY4" fmla="*/ 151781 h 4053814"/>
              <a:gd name="connsiteX5" fmla="*/ 1463792 w 1863671"/>
              <a:gd name="connsiteY5" fmla="*/ 12977 h 4053814"/>
              <a:gd name="connsiteX6" fmla="*/ 1463792 w 1863671"/>
              <a:gd name="connsiteY6" fmla="*/ 0 h 4053814"/>
              <a:gd name="connsiteX7" fmla="*/ 1689176 w 1863671"/>
              <a:gd name="connsiteY7" fmla="*/ 0 h 4053814"/>
              <a:gd name="connsiteX8" fmla="*/ 1863671 w 1863671"/>
              <a:gd name="connsiteY8" fmla="*/ 174070 h 4053814"/>
              <a:gd name="connsiteX9" fmla="*/ 1863671 w 1863671"/>
              <a:gd name="connsiteY9" fmla="*/ 3879745 h 4053814"/>
              <a:gd name="connsiteX10" fmla="*/ 1689176 w 1863671"/>
              <a:gd name="connsiteY10" fmla="*/ 4053814 h 4053814"/>
              <a:gd name="connsiteX11" fmla="*/ 174495 w 1863671"/>
              <a:gd name="connsiteY11" fmla="*/ 4053814 h 4053814"/>
              <a:gd name="connsiteX12" fmla="*/ 0 w 1863671"/>
              <a:gd name="connsiteY12" fmla="*/ 3879745 h 4053814"/>
              <a:gd name="connsiteX13" fmla="*/ 0 w 1863671"/>
              <a:gd name="connsiteY13" fmla="*/ 174070 h 4053814"/>
              <a:gd name="connsiteX14" fmla="*/ 174495 w 1863671"/>
              <a:gd name="connsiteY14" fmla="*/ 0 h 405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671" h="4053814">
                <a:moveTo>
                  <a:pt x="174495" y="0"/>
                </a:moveTo>
                <a:lnTo>
                  <a:pt x="402409" y="0"/>
                </a:lnTo>
                <a:lnTo>
                  <a:pt x="402409" y="12977"/>
                </a:lnTo>
                <a:cubicBezTo>
                  <a:pt x="402409" y="89636"/>
                  <a:pt x="464706" y="151781"/>
                  <a:pt x="541554" y="151781"/>
                </a:cubicBezTo>
                <a:lnTo>
                  <a:pt x="1324648" y="151781"/>
                </a:lnTo>
                <a:cubicBezTo>
                  <a:pt x="1401495" y="151781"/>
                  <a:pt x="1463792" y="89636"/>
                  <a:pt x="1463792" y="12977"/>
                </a:cubicBezTo>
                <a:lnTo>
                  <a:pt x="1463792" y="0"/>
                </a:lnTo>
                <a:lnTo>
                  <a:pt x="1689176" y="0"/>
                </a:lnTo>
                <a:cubicBezTo>
                  <a:pt x="1785548" y="0"/>
                  <a:pt x="1863671" y="77934"/>
                  <a:pt x="1863671" y="174070"/>
                </a:cubicBezTo>
                <a:lnTo>
                  <a:pt x="1863671" y="3879745"/>
                </a:lnTo>
                <a:cubicBezTo>
                  <a:pt x="1863671" y="3975881"/>
                  <a:pt x="1785548" y="4053814"/>
                  <a:pt x="1689176" y="4053814"/>
                </a:cubicBezTo>
                <a:lnTo>
                  <a:pt x="174495" y="4053814"/>
                </a:lnTo>
                <a:cubicBezTo>
                  <a:pt x="78124" y="4053814"/>
                  <a:pt x="0" y="3975881"/>
                  <a:pt x="0" y="3879745"/>
                </a:cubicBezTo>
                <a:lnTo>
                  <a:pt x="0" y="174070"/>
                </a:lnTo>
                <a:cubicBezTo>
                  <a:pt x="0" y="77934"/>
                  <a:pt x="78124" y="0"/>
                  <a:pt x="174495"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4011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74AC487-46A1-F292-6B37-B344F8AE4CF1}"/>
              </a:ext>
            </a:extLst>
          </p:cNvPr>
          <p:cNvSpPr/>
          <p:nvPr userDrawn="1"/>
        </p:nvSpPr>
        <p:spPr>
          <a:xfrm>
            <a:off x="0" y="3219451"/>
            <a:ext cx="12192000" cy="3638549"/>
          </a:xfrm>
          <a:prstGeom prst="roundRect">
            <a:avLst>
              <a:gd name="adj" fmla="val 0"/>
            </a:avLst>
          </a:prstGeom>
          <a:solidFill>
            <a:srgbClr val="166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33714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74AC487-46A1-F292-6B37-B344F8AE4CF1}"/>
              </a:ext>
            </a:extLst>
          </p:cNvPr>
          <p:cNvSpPr/>
          <p:nvPr userDrawn="1"/>
        </p:nvSpPr>
        <p:spPr>
          <a:xfrm>
            <a:off x="0" y="3219451"/>
            <a:ext cx="12192000" cy="3638549"/>
          </a:xfrm>
          <a:prstGeom prst="roundRect">
            <a:avLst>
              <a:gd name="adj" fmla="val 0"/>
            </a:avLst>
          </a:prstGeom>
          <a:solidFill>
            <a:srgbClr val="166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363F1470-8AD6-6573-4711-3C64E7871E5B}"/>
              </a:ext>
            </a:extLst>
          </p:cNvPr>
          <p:cNvSpPr>
            <a:spLocks noGrp="1"/>
          </p:cNvSpPr>
          <p:nvPr>
            <p:ph type="pic" sz="quarter" idx="11"/>
          </p:nvPr>
        </p:nvSpPr>
        <p:spPr>
          <a:xfrm>
            <a:off x="936767" y="2804770"/>
            <a:ext cx="3289129" cy="2096691"/>
          </a:xfrm>
          <a:custGeom>
            <a:avLst/>
            <a:gdLst>
              <a:gd name="connsiteX0" fmla="*/ 42290 w 3289129"/>
              <a:gd name="connsiteY0" fmla="*/ 0 h 2096691"/>
              <a:gd name="connsiteX1" fmla="*/ 3246839 w 3289129"/>
              <a:gd name="connsiteY1" fmla="*/ 0 h 2096691"/>
              <a:gd name="connsiteX2" fmla="*/ 3289129 w 3289129"/>
              <a:gd name="connsiteY2" fmla="*/ 42290 h 2096691"/>
              <a:gd name="connsiteX3" fmla="*/ 3289129 w 3289129"/>
              <a:gd name="connsiteY3" fmla="*/ 2054401 h 2096691"/>
              <a:gd name="connsiteX4" fmla="*/ 3246839 w 3289129"/>
              <a:gd name="connsiteY4" fmla="*/ 2096691 h 2096691"/>
              <a:gd name="connsiteX5" fmla="*/ 42290 w 3289129"/>
              <a:gd name="connsiteY5" fmla="*/ 2096691 h 2096691"/>
              <a:gd name="connsiteX6" fmla="*/ 0 w 3289129"/>
              <a:gd name="connsiteY6" fmla="*/ 2054401 h 2096691"/>
              <a:gd name="connsiteX7" fmla="*/ 0 w 3289129"/>
              <a:gd name="connsiteY7" fmla="*/ 42290 h 2096691"/>
              <a:gd name="connsiteX8" fmla="*/ 42290 w 3289129"/>
              <a:gd name="connsiteY8" fmla="*/ 0 h 209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9129" h="2096691">
                <a:moveTo>
                  <a:pt x="42290" y="0"/>
                </a:moveTo>
                <a:lnTo>
                  <a:pt x="3246839" y="0"/>
                </a:lnTo>
                <a:cubicBezTo>
                  <a:pt x="3270195" y="0"/>
                  <a:pt x="3289129" y="18934"/>
                  <a:pt x="3289129" y="42290"/>
                </a:cubicBezTo>
                <a:lnTo>
                  <a:pt x="3289129" y="2054401"/>
                </a:lnTo>
                <a:cubicBezTo>
                  <a:pt x="3289129" y="2077757"/>
                  <a:pt x="3270195" y="2096691"/>
                  <a:pt x="3246839" y="2096691"/>
                </a:cubicBezTo>
                <a:lnTo>
                  <a:pt x="42290" y="2096691"/>
                </a:lnTo>
                <a:cubicBezTo>
                  <a:pt x="18934" y="2096691"/>
                  <a:pt x="0" y="2077757"/>
                  <a:pt x="0" y="2054401"/>
                </a:cubicBezTo>
                <a:lnTo>
                  <a:pt x="0" y="42290"/>
                </a:lnTo>
                <a:cubicBezTo>
                  <a:pt x="0" y="18934"/>
                  <a:pt x="18934" y="0"/>
                  <a:pt x="42290"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11" name="Picture Placeholder 10">
            <a:extLst>
              <a:ext uri="{FF2B5EF4-FFF2-40B4-BE49-F238E27FC236}">
                <a16:creationId xmlns:a16="http://schemas.microsoft.com/office/drawing/2014/main" id="{5AD3BDCD-6E2E-6CA5-B1C3-9B24130CD40A}"/>
              </a:ext>
            </a:extLst>
          </p:cNvPr>
          <p:cNvSpPr>
            <a:spLocks noGrp="1"/>
          </p:cNvSpPr>
          <p:nvPr>
            <p:ph type="pic" sz="quarter" idx="12"/>
          </p:nvPr>
        </p:nvSpPr>
        <p:spPr>
          <a:xfrm>
            <a:off x="7951004" y="2804770"/>
            <a:ext cx="3289129" cy="2096691"/>
          </a:xfrm>
          <a:custGeom>
            <a:avLst/>
            <a:gdLst>
              <a:gd name="connsiteX0" fmla="*/ 42290 w 3289129"/>
              <a:gd name="connsiteY0" fmla="*/ 0 h 2096691"/>
              <a:gd name="connsiteX1" fmla="*/ 3246839 w 3289129"/>
              <a:gd name="connsiteY1" fmla="*/ 0 h 2096691"/>
              <a:gd name="connsiteX2" fmla="*/ 3289129 w 3289129"/>
              <a:gd name="connsiteY2" fmla="*/ 42290 h 2096691"/>
              <a:gd name="connsiteX3" fmla="*/ 3289129 w 3289129"/>
              <a:gd name="connsiteY3" fmla="*/ 2054401 h 2096691"/>
              <a:gd name="connsiteX4" fmla="*/ 3246839 w 3289129"/>
              <a:gd name="connsiteY4" fmla="*/ 2096691 h 2096691"/>
              <a:gd name="connsiteX5" fmla="*/ 42290 w 3289129"/>
              <a:gd name="connsiteY5" fmla="*/ 2096691 h 2096691"/>
              <a:gd name="connsiteX6" fmla="*/ 0 w 3289129"/>
              <a:gd name="connsiteY6" fmla="*/ 2054401 h 2096691"/>
              <a:gd name="connsiteX7" fmla="*/ 0 w 3289129"/>
              <a:gd name="connsiteY7" fmla="*/ 42290 h 2096691"/>
              <a:gd name="connsiteX8" fmla="*/ 42290 w 3289129"/>
              <a:gd name="connsiteY8" fmla="*/ 0 h 209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9129" h="2096691">
                <a:moveTo>
                  <a:pt x="42290" y="0"/>
                </a:moveTo>
                <a:lnTo>
                  <a:pt x="3246839" y="0"/>
                </a:lnTo>
                <a:cubicBezTo>
                  <a:pt x="3270195" y="0"/>
                  <a:pt x="3289129" y="18934"/>
                  <a:pt x="3289129" y="42290"/>
                </a:cubicBezTo>
                <a:lnTo>
                  <a:pt x="3289129" y="2054401"/>
                </a:lnTo>
                <a:cubicBezTo>
                  <a:pt x="3289129" y="2077757"/>
                  <a:pt x="3270195" y="2096691"/>
                  <a:pt x="3246839" y="2096691"/>
                </a:cubicBezTo>
                <a:lnTo>
                  <a:pt x="42290" y="2096691"/>
                </a:lnTo>
                <a:cubicBezTo>
                  <a:pt x="18934" y="2096691"/>
                  <a:pt x="0" y="2077757"/>
                  <a:pt x="0" y="2054401"/>
                </a:cubicBezTo>
                <a:lnTo>
                  <a:pt x="0" y="42290"/>
                </a:lnTo>
                <a:cubicBezTo>
                  <a:pt x="0" y="18934"/>
                  <a:pt x="18934" y="0"/>
                  <a:pt x="42290"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7F6657DE-650B-34B9-CD2B-146E333A1BCA}"/>
              </a:ext>
            </a:extLst>
          </p:cNvPr>
          <p:cNvSpPr>
            <a:spLocks noGrp="1"/>
          </p:cNvSpPr>
          <p:nvPr>
            <p:ph type="pic" sz="quarter" idx="10"/>
          </p:nvPr>
        </p:nvSpPr>
        <p:spPr>
          <a:xfrm>
            <a:off x="3782363" y="1950257"/>
            <a:ext cx="4629626" cy="2951205"/>
          </a:xfrm>
          <a:custGeom>
            <a:avLst/>
            <a:gdLst>
              <a:gd name="connsiteX0" fmla="*/ 59526 w 4629626"/>
              <a:gd name="connsiteY0" fmla="*/ 0 h 2951205"/>
              <a:gd name="connsiteX1" fmla="*/ 4570100 w 4629626"/>
              <a:gd name="connsiteY1" fmla="*/ 0 h 2951205"/>
              <a:gd name="connsiteX2" fmla="*/ 4629626 w 4629626"/>
              <a:gd name="connsiteY2" fmla="*/ 59526 h 2951205"/>
              <a:gd name="connsiteX3" fmla="*/ 4629626 w 4629626"/>
              <a:gd name="connsiteY3" fmla="*/ 2891679 h 2951205"/>
              <a:gd name="connsiteX4" fmla="*/ 4570100 w 4629626"/>
              <a:gd name="connsiteY4" fmla="*/ 2951205 h 2951205"/>
              <a:gd name="connsiteX5" fmla="*/ 59526 w 4629626"/>
              <a:gd name="connsiteY5" fmla="*/ 2951205 h 2951205"/>
              <a:gd name="connsiteX6" fmla="*/ 0 w 4629626"/>
              <a:gd name="connsiteY6" fmla="*/ 2891679 h 2951205"/>
              <a:gd name="connsiteX7" fmla="*/ 0 w 4629626"/>
              <a:gd name="connsiteY7" fmla="*/ 59526 h 2951205"/>
              <a:gd name="connsiteX8" fmla="*/ 59526 w 4629626"/>
              <a:gd name="connsiteY8" fmla="*/ 0 h 29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626" h="2951205">
                <a:moveTo>
                  <a:pt x="59526" y="0"/>
                </a:moveTo>
                <a:lnTo>
                  <a:pt x="4570100" y="0"/>
                </a:lnTo>
                <a:cubicBezTo>
                  <a:pt x="4602975" y="0"/>
                  <a:pt x="4629626" y="26651"/>
                  <a:pt x="4629626" y="59526"/>
                </a:cubicBezTo>
                <a:lnTo>
                  <a:pt x="4629626" y="2891679"/>
                </a:lnTo>
                <a:cubicBezTo>
                  <a:pt x="4629626" y="2924554"/>
                  <a:pt x="4602975" y="2951205"/>
                  <a:pt x="4570100" y="2951205"/>
                </a:cubicBezTo>
                <a:lnTo>
                  <a:pt x="59526" y="2951205"/>
                </a:lnTo>
                <a:cubicBezTo>
                  <a:pt x="26651" y="2951205"/>
                  <a:pt x="0" y="2924554"/>
                  <a:pt x="0" y="2891679"/>
                </a:cubicBezTo>
                <a:lnTo>
                  <a:pt x="0" y="59526"/>
                </a:lnTo>
                <a:cubicBezTo>
                  <a:pt x="0" y="26651"/>
                  <a:pt x="26651" y="0"/>
                  <a:pt x="59526"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59254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19BF17A-EEE7-7A6E-9829-613A5F2F5A35}"/>
              </a:ext>
            </a:extLst>
          </p:cNvPr>
          <p:cNvSpPr>
            <a:spLocks noGrp="1"/>
          </p:cNvSpPr>
          <p:nvPr>
            <p:ph type="pic" sz="quarter" idx="10"/>
          </p:nvPr>
        </p:nvSpPr>
        <p:spPr>
          <a:xfrm>
            <a:off x="180975" y="177800"/>
            <a:ext cx="11830050" cy="6502400"/>
          </a:xfrm>
          <a:custGeom>
            <a:avLst/>
            <a:gdLst>
              <a:gd name="connsiteX0" fmla="*/ 103583 w 11830050"/>
              <a:gd name="connsiteY0" fmla="*/ 0 h 6502400"/>
              <a:gd name="connsiteX1" fmla="*/ 11726467 w 11830050"/>
              <a:gd name="connsiteY1" fmla="*/ 0 h 6502400"/>
              <a:gd name="connsiteX2" fmla="*/ 11830050 w 11830050"/>
              <a:gd name="connsiteY2" fmla="*/ 103583 h 6502400"/>
              <a:gd name="connsiteX3" fmla="*/ 11830050 w 11830050"/>
              <a:gd name="connsiteY3" fmla="*/ 6398817 h 6502400"/>
              <a:gd name="connsiteX4" fmla="*/ 11726467 w 11830050"/>
              <a:gd name="connsiteY4" fmla="*/ 6502400 h 6502400"/>
              <a:gd name="connsiteX5" fmla="*/ 103583 w 11830050"/>
              <a:gd name="connsiteY5" fmla="*/ 6502400 h 6502400"/>
              <a:gd name="connsiteX6" fmla="*/ 0 w 11830050"/>
              <a:gd name="connsiteY6" fmla="*/ 6398817 h 6502400"/>
              <a:gd name="connsiteX7" fmla="*/ 0 w 11830050"/>
              <a:gd name="connsiteY7" fmla="*/ 103583 h 6502400"/>
              <a:gd name="connsiteX8" fmla="*/ 103583 w 11830050"/>
              <a:gd name="connsiteY8"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502400">
                <a:moveTo>
                  <a:pt x="103583" y="0"/>
                </a:moveTo>
                <a:lnTo>
                  <a:pt x="11726467" y="0"/>
                </a:lnTo>
                <a:cubicBezTo>
                  <a:pt x="11783674" y="0"/>
                  <a:pt x="11830050" y="46376"/>
                  <a:pt x="11830050" y="103583"/>
                </a:cubicBezTo>
                <a:lnTo>
                  <a:pt x="11830050" y="6398817"/>
                </a:lnTo>
                <a:cubicBezTo>
                  <a:pt x="11830050" y="6456024"/>
                  <a:pt x="11783674" y="6502400"/>
                  <a:pt x="11726467" y="6502400"/>
                </a:cubicBezTo>
                <a:lnTo>
                  <a:pt x="103583" y="6502400"/>
                </a:lnTo>
                <a:cubicBezTo>
                  <a:pt x="46376" y="6502400"/>
                  <a:pt x="0" y="6456024"/>
                  <a:pt x="0" y="6398817"/>
                </a:cubicBezTo>
                <a:lnTo>
                  <a:pt x="0" y="103583"/>
                </a:lnTo>
                <a:cubicBezTo>
                  <a:pt x="0" y="46376"/>
                  <a:pt x="46376" y="0"/>
                  <a:pt x="103583"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4287273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AEE8A07-20F8-DC90-08CA-E5D250D9A4F7}"/>
              </a:ext>
            </a:extLst>
          </p:cNvPr>
          <p:cNvGrpSpPr/>
          <p:nvPr userDrawn="1"/>
        </p:nvGrpSpPr>
        <p:grpSpPr>
          <a:xfrm>
            <a:off x="6001773" y="534202"/>
            <a:ext cx="5789598" cy="5789596"/>
            <a:chOff x="1253707" y="1479606"/>
            <a:chExt cx="4240205" cy="4240205"/>
          </a:xfrm>
        </p:grpSpPr>
        <p:sp>
          <p:nvSpPr>
            <p:cNvPr id="20" name="Rounded Rectangle 79">
              <a:extLst>
                <a:ext uri="{FF2B5EF4-FFF2-40B4-BE49-F238E27FC236}">
                  <a16:creationId xmlns:a16="http://schemas.microsoft.com/office/drawing/2014/main" id="{7205D97D-9452-C7D0-6388-F673D8198115}"/>
                </a:ext>
              </a:extLst>
            </p:cNvPr>
            <p:cNvSpPr/>
            <p:nvPr/>
          </p:nvSpPr>
          <p:spPr>
            <a:xfrm rot="10800000">
              <a:off x="1918567" y="2144466"/>
              <a:ext cx="2910485" cy="2910485"/>
            </a:xfrm>
            <a:prstGeom prst="roundRect">
              <a:avLst>
                <a:gd name="adj" fmla="val 50000"/>
              </a:avLst>
            </a:prstGeom>
            <a:noFill/>
            <a:ln w="12700">
              <a:gradFill>
                <a:gsLst>
                  <a:gs pos="0">
                    <a:srgbClr val="E5E9FF">
                      <a:alpha val="0"/>
                    </a:srgbClr>
                  </a:gs>
                  <a:gs pos="65000">
                    <a:srgbClr val="6A49F2">
                      <a:alpha val="41000"/>
                    </a:srgbClr>
                  </a:gs>
                  <a:gs pos="100000">
                    <a:srgbClr val="9284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80">
              <a:extLst>
                <a:ext uri="{FF2B5EF4-FFF2-40B4-BE49-F238E27FC236}">
                  <a16:creationId xmlns:a16="http://schemas.microsoft.com/office/drawing/2014/main" id="{83296FD6-6943-0C8B-EFE4-1097D568B766}"/>
                </a:ext>
              </a:extLst>
            </p:cNvPr>
            <p:cNvSpPr/>
            <p:nvPr/>
          </p:nvSpPr>
          <p:spPr>
            <a:xfrm>
              <a:off x="1539358" y="1765258"/>
              <a:ext cx="3668902" cy="3668902"/>
            </a:xfrm>
            <a:prstGeom prst="roundRect">
              <a:avLst>
                <a:gd name="adj" fmla="val 50000"/>
              </a:avLst>
            </a:prstGeom>
            <a:noFill/>
            <a:ln w="12700">
              <a:solidFill>
                <a:srgbClr val="166FE6">
                  <a:alpha val="2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81">
              <a:extLst>
                <a:ext uri="{FF2B5EF4-FFF2-40B4-BE49-F238E27FC236}">
                  <a16:creationId xmlns:a16="http://schemas.microsoft.com/office/drawing/2014/main" id="{09631D95-EFE5-A787-5A74-CE81C1ED5796}"/>
                </a:ext>
              </a:extLst>
            </p:cNvPr>
            <p:cNvSpPr/>
            <p:nvPr/>
          </p:nvSpPr>
          <p:spPr>
            <a:xfrm rot="13500000">
              <a:off x="1253707" y="1479606"/>
              <a:ext cx="4240205" cy="4240205"/>
            </a:xfrm>
            <a:prstGeom prst="roundRect">
              <a:avLst>
                <a:gd name="adj" fmla="val 50000"/>
              </a:avLst>
            </a:prstGeom>
            <a:noFill/>
            <a:ln w="12700">
              <a:solidFill>
                <a:srgbClr val="166FE6">
                  <a:alpha val="12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Oval 6">
            <a:extLst>
              <a:ext uri="{FF2B5EF4-FFF2-40B4-BE49-F238E27FC236}">
                <a16:creationId xmlns:a16="http://schemas.microsoft.com/office/drawing/2014/main" id="{EE4DE0D6-F041-D65E-80F7-0FD210A4810B}"/>
              </a:ext>
            </a:extLst>
          </p:cNvPr>
          <p:cNvSpPr/>
          <p:nvPr userDrawn="1"/>
        </p:nvSpPr>
        <p:spPr>
          <a:xfrm>
            <a:off x="6769114" y="1270245"/>
            <a:ext cx="4317510" cy="4317510"/>
          </a:xfrm>
          <a:prstGeom prst="ellipse">
            <a:avLst/>
          </a:prstGeom>
          <a:solidFill>
            <a:srgbClr val="166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A625BD6-5AA3-56DC-2324-A1FFC38A9709}"/>
              </a:ext>
            </a:extLst>
          </p:cNvPr>
          <p:cNvSpPr>
            <a:spLocks noGrp="1"/>
          </p:cNvSpPr>
          <p:nvPr>
            <p:ph type="pic" sz="quarter" idx="10"/>
          </p:nvPr>
        </p:nvSpPr>
        <p:spPr>
          <a:xfrm rot="874581">
            <a:off x="7008263" y="-270574"/>
            <a:ext cx="2037024" cy="4356896"/>
          </a:xfrm>
          <a:custGeom>
            <a:avLst/>
            <a:gdLst>
              <a:gd name="connsiteX0" fmla="*/ 223143 w 2037024"/>
              <a:gd name="connsiteY0" fmla="*/ 4553 h 4356896"/>
              <a:gd name="connsiteX1" fmla="*/ 271845 w 2037024"/>
              <a:gd name="connsiteY1" fmla="*/ 7 h 4356896"/>
              <a:gd name="connsiteX2" fmla="*/ 1797329 w 2037024"/>
              <a:gd name="connsiteY2" fmla="*/ 11287 h 4356896"/>
              <a:gd name="connsiteX3" fmla="*/ 2037018 w 2037024"/>
              <a:gd name="connsiteY3" fmla="*/ 254546 h 4356896"/>
              <a:gd name="connsiteX4" fmla="*/ 2008441 w 2037024"/>
              <a:gd name="connsiteY4" fmla="*/ 4119315 h 4356896"/>
              <a:gd name="connsiteX5" fmla="*/ 1859314 w 2037024"/>
              <a:gd name="connsiteY5" fmla="*/ 4340722 h 4356896"/>
              <a:gd name="connsiteX6" fmla="*/ 1776030 w 2037024"/>
              <a:gd name="connsiteY6" fmla="*/ 4356896 h 4356896"/>
              <a:gd name="connsiteX7" fmla="*/ 1580943 w 2037024"/>
              <a:gd name="connsiteY7" fmla="*/ 4355454 h 4356896"/>
              <a:gd name="connsiteX8" fmla="*/ 1549596 w 2037024"/>
              <a:gd name="connsiteY8" fmla="*/ 4323638 h 4356896"/>
              <a:gd name="connsiteX9" fmla="*/ 1549685 w 2037024"/>
              <a:gd name="connsiteY9" fmla="*/ 4311497 h 4356896"/>
              <a:gd name="connsiteX10" fmla="*/ 1547979 w 2037024"/>
              <a:gd name="connsiteY10" fmla="*/ 4311484 h 4356896"/>
              <a:gd name="connsiteX11" fmla="*/ 1548006 w 2037024"/>
              <a:gd name="connsiteY11" fmla="*/ 4307842 h 4356896"/>
              <a:gd name="connsiteX12" fmla="*/ 1431544 w 2037024"/>
              <a:gd name="connsiteY12" fmla="*/ 4189644 h 4356896"/>
              <a:gd name="connsiteX13" fmla="*/ 577938 w 2037024"/>
              <a:gd name="connsiteY13" fmla="*/ 4183332 h 4356896"/>
              <a:gd name="connsiteX14" fmla="*/ 459741 w 2037024"/>
              <a:gd name="connsiteY14" fmla="*/ 4299795 h 4356896"/>
              <a:gd name="connsiteX15" fmla="*/ 459714 w 2037024"/>
              <a:gd name="connsiteY15" fmla="*/ 4303437 h 4356896"/>
              <a:gd name="connsiteX16" fmla="*/ 459624 w 2037024"/>
              <a:gd name="connsiteY16" fmla="*/ 4315579 h 4356896"/>
              <a:gd name="connsiteX17" fmla="*/ 427809 w 2037024"/>
              <a:gd name="connsiteY17" fmla="*/ 4346927 h 4356896"/>
              <a:gd name="connsiteX18" fmla="*/ 228880 w 2037024"/>
              <a:gd name="connsiteY18" fmla="*/ 4345456 h 4356896"/>
              <a:gd name="connsiteX19" fmla="*/ 145844 w 2037024"/>
              <a:gd name="connsiteY19" fmla="*/ 4328052 h 4356896"/>
              <a:gd name="connsiteX20" fmla="*/ 7 w 2037024"/>
              <a:gd name="connsiteY20" fmla="*/ 4104464 h 4356896"/>
              <a:gd name="connsiteX21" fmla="*/ 28584 w 2037024"/>
              <a:gd name="connsiteY21" fmla="*/ 239695 h 4356896"/>
              <a:gd name="connsiteX22" fmla="*/ 223143 w 2037024"/>
              <a:gd name="connsiteY22" fmla="*/ 4553 h 435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37024" h="4356896">
                <a:moveTo>
                  <a:pt x="223143" y="4553"/>
                </a:moveTo>
                <a:cubicBezTo>
                  <a:pt x="238886" y="1453"/>
                  <a:pt x="255174" y="-116"/>
                  <a:pt x="271845" y="7"/>
                </a:cubicBezTo>
                <a:lnTo>
                  <a:pt x="1797329" y="11287"/>
                </a:lnTo>
                <a:cubicBezTo>
                  <a:pt x="1930692" y="12273"/>
                  <a:pt x="2038003" y="121185"/>
                  <a:pt x="2037018" y="254546"/>
                </a:cubicBezTo>
                <a:lnTo>
                  <a:pt x="2008441" y="4119315"/>
                </a:lnTo>
                <a:cubicBezTo>
                  <a:pt x="2007701" y="4219336"/>
                  <a:pt x="1946253" y="4304704"/>
                  <a:pt x="1859314" y="4340722"/>
                </a:cubicBezTo>
                <a:lnTo>
                  <a:pt x="1776030" y="4356896"/>
                </a:lnTo>
                <a:lnTo>
                  <a:pt x="1580943" y="4355454"/>
                </a:lnTo>
                <a:cubicBezTo>
                  <a:pt x="1563501" y="4355325"/>
                  <a:pt x="1549467" y="4341081"/>
                  <a:pt x="1549596" y="4323638"/>
                </a:cubicBezTo>
                <a:lnTo>
                  <a:pt x="1549685" y="4311497"/>
                </a:lnTo>
                <a:lnTo>
                  <a:pt x="1547979" y="4311484"/>
                </a:lnTo>
                <a:lnTo>
                  <a:pt x="1548006" y="4307842"/>
                </a:lnTo>
                <a:cubicBezTo>
                  <a:pt x="1548485" y="4243042"/>
                  <a:pt x="1496343" y="4190123"/>
                  <a:pt x="1431544" y="4189644"/>
                </a:cubicBezTo>
                <a:lnTo>
                  <a:pt x="577938" y="4183332"/>
                </a:lnTo>
                <a:cubicBezTo>
                  <a:pt x="513139" y="4182853"/>
                  <a:pt x="460220" y="4234995"/>
                  <a:pt x="459741" y="4299795"/>
                </a:cubicBezTo>
                <a:lnTo>
                  <a:pt x="459714" y="4303437"/>
                </a:lnTo>
                <a:lnTo>
                  <a:pt x="459624" y="4315579"/>
                </a:lnTo>
                <a:cubicBezTo>
                  <a:pt x="459495" y="4333021"/>
                  <a:pt x="445252" y="4347056"/>
                  <a:pt x="427809" y="4346927"/>
                </a:cubicBezTo>
                <a:lnTo>
                  <a:pt x="228880" y="4345456"/>
                </a:lnTo>
                <a:lnTo>
                  <a:pt x="145844" y="4328052"/>
                </a:lnTo>
                <a:cubicBezTo>
                  <a:pt x="59446" y="4290753"/>
                  <a:pt x="-732" y="4204485"/>
                  <a:pt x="7" y="4104464"/>
                </a:cubicBezTo>
                <a:lnTo>
                  <a:pt x="28584" y="239695"/>
                </a:lnTo>
                <a:cubicBezTo>
                  <a:pt x="29448" y="123004"/>
                  <a:pt x="112940" y="26256"/>
                  <a:pt x="223143" y="4553"/>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4" name="Picture Placeholder 3">
            <a:extLst>
              <a:ext uri="{FF2B5EF4-FFF2-40B4-BE49-F238E27FC236}">
                <a16:creationId xmlns:a16="http://schemas.microsoft.com/office/drawing/2014/main" id="{4779D3AB-3534-CECC-F741-7D33051013CA}"/>
              </a:ext>
            </a:extLst>
          </p:cNvPr>
          <p:cNvSpPr>
            <a:spLocks noGrp="1"/>
          </p:cNvSpPr>
          <p:nvPr>
            <p:ph type="pic" sz="quarter" idx="11"/>
          </p:nvPr>
        </p:nvSpPr>
        <p:spPr>
          <a:xfrm rot="874581">
            <a:off x="8810449" y="2771675"/>
            <a:ext cx="2037023" cy="4356896"/>
          </a:xfrm>
          <a:custGeom>
            <a:avLst/>
            <a:gdLst>
              <a:gd name="connsiteX0" fmla="*/ 177711 w 2037023"/>
              <a:gd name="connsiteY0" fmla="*/ 16175 h 4356896"/>
              <a:gd name="connsiteX1" fmla="*/ 260995 w 2037023"/>
              <a:gd name="connsiteY1" fmla="*/ 0 h 4356896"/>
              <a:gd name="connsiteX2" fmla="*/ 456082 w 2037023"/>
              <a:gd name="connsiteY2" fmla="*/ 1443 h 4356896"/>
              <a:gd name="connsiteX3" fmla="*/ 487429 w 2037023"/>
              <a:gd name="connsiteY3" fmla="*/ 33259 h 4356896"/>
              <a:gd name="connsiteX4" fmla="*/ 487339 w 2037023"/>
              <a:gd name="connsiteY4" fmla="*/ 45400 h 4356896"/>
              <a:gd name="connsiteX5" fmla="*/ 489045 w 2037023"/>
              <a:gd name="connsiteY5" fmla="*/ 45413 h 4356896"/>
              <a:gd name="connsiteX6" fmla="*/ 489018 w 2037023"/>
              <a:gd name="connsiteY6" fmla="*/ 49056 h 4356896"/>
              <a:gd name="connsiteX7" fmla="*/ 605481 w 2037023"/>
              <a:gd name="connsiteY7" fmla="*/ 167253 h 4356896"/>
              <a:gd name="connsiteX8" fmla="*/ 1459087 w 2037023"/>
              <a:gd name="connsiteY8" fmla="*/ 173565 h 4356896"/>
              <a:gd name="connsiteX9" fmla="*/ 1577284 w 2037023"/>
              <a:gd name="connsiteY9" fmla="*/ 57102 h 4356896"/>
              <a:gd name="connsiteX10" fmla="*/ 1577310 w 2037023"/>
              <a:gd name="connsiteY10" fmla="*/ 53460 h 4356896"/>
              <a:gd name="connsiteX11" fmla="*/ 1577401 w 2037023"/>
              <a:gd name="connsiteY11" fmla="*/ 41318 h 4356896"/>
              <a:gd name="connsiteX12" fmla="*/ 1609215 w 2037023"/>
              <a:gd name="connsiteY12" fmla="*/ 9970 h 4356896"/>
              <a:gd name="connsiteX13" fmla="*/ 1808144 w 2037023"/>
              <a:gd name="connsiteY13" fmla="*/ 11440 h 4356896"/>
              <a:gd name="connsiteX14" fmla="*/ 1891181 w 2037023"/>
              <a:gd name="connsiteY14" fmla="*/ 28845 h 4356896"/>
              <a:gd name="connsiteX15" fmla="*/ 2037017 w 2037023"/>
              <a:gd name="connsiteY15" fmla="*/ 252433 h 4356896"/>
              <a:gd name="connsiteX16" fmla="*/ 2008441 w 2037023"/>
              <a:gd name="connsiteY16" fmla="*/ 4117202 h 4356896"/>
              <a:gd name="connsiteX17" fmla="*/ 1765180 w 2037023"/>
              <a:gd name="connsiteY17" fmla="*/ 4356890 h 4356896"/>
              <a:gd name="connsiteX18" fmla="*/ 239696 w 2037023"/>
              <a:gd name="connsiteY18" fmla="*/ 4345610 h 4356896"/>
              <a:gd name="connsiteX19" fmla="*/ 7 w 2037023"/>
              <a:gd name="connsiteY19" fmla="*/ 4102351 h 4356896"/>
              <a:gd name="connsiteX20" fmla="*/ 28584 w 2037023"/>
              <a:gd name="connsiteY20" fmla="*/ 237582 h 4356896"/>
              <a:gd name="connsiteX21" fmla="*/ 177711 w 2037023"/>
              <a:gd name="connsiteY21" fmla="*/ 16175 h 435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7023" h="4356896">
                <a:moveTo>
                  <a:pt x="177711" y="16175"/>
                </a:moveTo>
                <a:lnTo>
                  <a:pt x="260995" y="0"/>
                </a:lnTo>
                <a:lnTo>
                  <a:pt x="456082" y="1443"/>
                </a:lnTo>
                <a:cubicBezTo>
                  <a:pt x="473524" y="1572"/>
                  <a:pt x="487558" y="15817"/>
                  <a:pt x="487429" y="33259"/>
                </a:cubicBezTo>
                <a:lnTo>
                  <a:pt x="487339" y="45400"/>
                </a:lnTo>
                <a:lnTo>
                  <a:pt x="489045" y="45413"/>
                </a:lnTo>
                <a:lnTo>
                  <a:pt x="489018" y="49056"/>
                </a:lnTo>
                <a:cubicBezTo>
                  <a:pt x="488540" y="113854"/>
                  <a:pt x="540681" y="166774"/>
                  <a:pt x="605481" y="167253"/>
                </a:cubicBezTo>
                <a:lnTo>
                  <a:pt x="1459087" y="173565"/>
                </a:lnTo>
                <a:cubicBezTo>
                  <a:pt x="1523885" y="174044"/>
                  <a:pt x="1576805" y="121901"/>
                  <a:pt x="1577284" y="57102"/>
                </a:cubicBezTo>
                <a:lnTo>
                  <a:pt x="1577310" y="53460"/>
                </a:lnTo>
                <a:lnTo>
                  <a:pt x="1577401" y="41318"/>
                </a:lnTo>
                <a:cubicBezTo>
                  <a:pt x="1577529" y="23876"/>
                  <a:pt x="1591772" y="9841"/>
                  <a:pt x="1609215" y="9970"/>
                </a:cubicBezTo>
                <a:lnTo>
                  <a:pt x="1808144" y="11440"/>
                </a:lnTo>
                <a:lnTo>
                  <a:pt x="1891181" y="28845"/>
                </a:lnTo>
                <a:cubicBezTo>
                  <a:pt x="1977578" y="66144"/>
                  <a:pt x="2037757" y="152411"/>
                  <a:pt x="2037017" y="252433"/>
                </a:cubicBezTo>
                <a:lnTo>
                  <a:pt x="2008441" y="4117202"/>
                </a:lnTo>
                <a:cubicBezTo>
                  <a:pt x="2007454" y="4250563"/>
                  <a:pt x="1898543" y="4357876"/>
                  <a:pt x="1765180" y="4356890"/>
                </a:cubicBezTo>
                <a:lnTo>
                  <a:pt x="239696" y="4345610"/>
                </a:lnTo>
                <a:cubicBezTo>
                  <a:pt x="106333" y="4344624"/>
                  <a:pt x="-979" y="4235712"/>
                  <a:pt x="7" y="4102351"/>
                </a:cubicBezTo>
                <a:lnTo>
                  <a:pt x="28584" y="237582"/>
                </a:lnTo>
                <a:cubicBezTo>
                  <a:pt x="29323" y="137561"/>
                  <a:pt x="90771" y="52192"/>
                  <a:pt x="177711" y="16175"/>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85390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13E76B-0E69-6670-CDB7-30CAC779F572}"/>
              </a:ext>
            </a:extLst>
          </p:cNvPr>
          <p:cNvSpPr>
            <a:spLocks noGrp="1"/>
          </p:cNvSpPr>
          <p:nvPr>
            <p:ph type="pic" sz="quarter" idx="10"/>
          </p:nvPr>
        </p:nvSpPr>
        <p:spPr>
          <a:xfrm>
            <a:off x="0" y="0"/>
            <a:ext cx="4963886" cy="6858000"/>
          </a:xfrm>
          <a:custGeom>
            <a:avLst/>
            <a:gdLst>
              <a:gd name="connsiteX0" fmla="*/ 0 w 4963886"/>
              <a:gd name="connsiteY0" fmla="*/ 0 h 6858000"/>
              <a:gd name="connsiteX1" fmla="*/ 4963886 w 4963886"/>
              <a:gd name="connsiteY1" fmla="*/ 0 h 6858000"/>
              <a:gd name="connsiteX2" fmla="*/ 4963886 w 4963886"/>
              <a:gd name="connsiteY2" fmla="*/ 6858000 h 6858000"/>
              <a:gd name="connsiteX3" fmla="*/ 0 w 49638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63886" h="6858000">
                <a:moveTo>
                  <a:pt x="0" y="0"/>
                </a:moveTo>
                <a:lnTo>
                  <a:pt x="4963886" y="0"/>
                </a:lnTo>
                <a:lnTo>
                  <a:pt x="4963886" y="6858000"/>
                </a:lnTo>
                <a:lnTo>
                  <a:pt x="0" y="6858000"/>
                </a:ln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4187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5CB053-437A-C9D2-20A0-8FB87FB53D2C}"/>
              </a:ext>
            </a:extLst>
          </p:cNvPr>
          <p:cNvSpPr>
            <a:spLocks noGrp="1"/>
          </p:cNvSpPr>
          <p:nvPr>
            <p:ph type="pic" sz="quarter" idx="11"/>
          </p:nvPr>
        </p:nvSpPr>
        <p:spPr>
          <a:xfrm>
            <a:off x="1317915" y="2263069"/>
            <a:ext cx="1389118" cy="1389118"/>
          </a:xfrm>
          <a:custGeom>
            <a:avLst/>
            <a:gdLst>
              <a:gd name="connsiteX0" fmla="*/ 694559 w 1389118"/>
              <a:gd name="connsiteY0" fmla="*/ 0 h 1389118"/>
              <a:gd name="connsiteX1" fmla="*/ 1389118 w 1389118"/>
              <a:gd name="connsiteY1" fmla="*/ 694559 h 1389118"/>
              <a:gd name="connsiteX2" fmla="*/ 694559 w 1389118"/>
              <a:gd name="connsiteY2" fmla="*/ 1389118 h 1389118"/>
              <a:gd name="connsiteX3" fmla="*/ 0 w 1389118"/>
              <a:gd name="connsiteY3" fmla="*/ 694559 h 1389118"/>
              <a:gd name="connsiteX4" fmla="*/ 694559 w 1389118"/>
              <a:gd name="connsiteY4" fmla="*/ 0 h 138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18" h="1389118">
                <a:moveTo>
                  <a:pt x="694559" y="0"/>
                </a:moveTo>
                <a:cubicBezTo>
                  <a:pt x="1078153" y="0"/>
                  <a:pt x="1389118" y="310965"/>
                  <a:pt x="1389118" y="694559"/>
                </a:cubicBezTo>
                <a:cubicBezTo>
                  <a:pt x="1389118" y="1078153"/>
                  <a:pt x="1078153" y="1389118"/>
                  <a:pt x="694559" y="1389118"/>
                </a:cubicBezTo>
                <a:cubicBezTo>
                  <a:pt x="310965" y="1389118"/>
                  <a:pt x="0" y="1078153"/>
                  <a:pt x="0" y="694559"/>
                </a:cubicBezTo>
                <a:cubicBezTo>
                  <a:pt x="0" y="310965"/>
                  <a:pt x="310965" y="0"/>
                  <a:pt x="694559"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D32A4DC4-2AB6-2058-0DC6-CF21DA87E842}"/>
              </a:ext>
            </a:extLst>
          </p:cNvPr>
          <p:cNvSpPr>
            <a:spLocks noGrp="1"/>
          </p:cNvSpPr>
          <p:nvPr>
            <p:ph type="pic" sz="quarter" idx="12"/>
          </p:nvPr>
        </p:nvSpPr>
        <p:spPr>
          <a:xfrm>
            <a:off x="1317915" y="4542714"/>
            <a:ext cx="1389118" cy="1389118"/>
          </a:xfrm>
          <a:custGeom>
            <a:avLst/>
            <a:gdLst>
              <a:gd name="connsiteX0" fmla="*/ 694559 w 1389118"/>
              <a:gd name="connsiteY0" fmla="*/ 0 h 1389118"/>
              <a:gd name="connsiteX1" fmla="*/ 1389118 w 1389118"/>
              <a:gd name="connsiteY1" fmla="*/ 694559 h 1389118"/>
              <a:gd name="connsiteX2" fmla="*/ 694559 w 1389118"/>
              <a:gd name="connsiteY2" fmla="*/ 1389118 h 1389118"/>
              <a:gd name="connsiteX3" fmla="*/ 0 w 1389118"/>
              <a:gd name="connsiteY3" fmla="*/ 694559 h 1389118"/>
              <a:gd name="connsiteX4" fmla="*/ 694559 w 1389118"/>
              <a:gd name="connsiteY4" fmla="*/ 0 h 138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18" h="1389118">
                <a:moveTo>
                  <a:pt x="694559" y="0"/>
                </a:moveTo>
                <a:cubicBezTo>
                  <a:pt x="1078153" y="0"/>
                  <a:pt x="1389118" y="310965"/>
                  <a:pt x="1389118" y="694559"/>
                </a:cubicBezTo>
                <a:cubicBezTo>
                  <a:pt x="1389118" y="1078153"/>
                  <a:pt x="1078153" y="1389118"/>
                  <a:pt x="694559" y="1389118"/>
                </a:cubicBezTo>
                <a:cubicBezTo>
                  <a:pt x="310965" y="1389118"/>
                  <a:pt x="0" y="1078153"/>
                  <a:pt x="0" y="694559"/>
                </a:cubicBezTo>
                <a:cubicBezTo>
                  <a:pt x="0" y="310965"/>
                  <a:pt x="310965" y="0"/>
                  <a:pt x="694559"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7" name="Picture Placeholder 6">
            <a:extLst>
              <a:ext uri="{FF2B5EF4-FFF2-40B4-BE49-F238E27FC236}">
                <a16:creationId xmlns:a16="http://schemas.microsoft.com/office/drawing/2014/main" id="{9CEB5B07-E40D-4AC8-2EB0-1EB7C7EF6823}"/>
              </a:ext>
            </a:extLst>
          </p:cNvPr>
          <p:cNvSpPr>
            <a:spLocks noGrp="1"/>
          </p:cNvSpPr>
          <p:nvPr>
            <p:ph type="pic" sz="quarter" idx="13"/>
          </p:nvPr>
        </p:nvSpPr>
        <p:spPr>
          <a:xfrm>
            <a:off x="5939483" y="2263069"/>
            <a:ext cx="1389118" cy="1389118"/>
          </a:xfrm>
          <a:custGeom>
            <a:avLst/>
            <a:gdLst>
              <a:gd name="connsiteX0" fmla="*/ 694559 w 1389118"/>
              <a:gd name="connsiteY0" fmla="*/ 0 h 1389118"/>
              <a:gd name="connsiteX1" fmla="*/ 1389118 w 1389118"/>
              <a:gd name="connsiteY1" fmla="*/ 694559 h 1389118"/>
              <a:gd name="connsiteX2" fmla="*/ 694559 w 1389118"/>
              <a:gd name="connsiteY2" fmla="*/ 1389118 h 1389118"/>
              <a:gd name="connsiteX3" fmla="*/ 0 w 1389118"/>
              <a:gd name="connsiteY3" fmla="*/ 694559 h 1389118"/>
              <a:gd name="connsiteX4" fmla="*/ 694559 w 1389118"/>
              <a:gd name="connsiteY4" fmla="*/ 0 h 138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18" h="1389118">
                <a:moveTo>
                  <a:pt x="694559" y="0"/>
                </a:moveTo>
                <a:cubicBezTo>
                  <a:pt x="1078153" y="0"/>
                  <a:pt x="1389118" y="310965"/>
                  <a:pt x="1389118" y="694559"/>
                </a:cubicBezTo>
                <a:cubicBezTo>
                  <a:pt x="1389118" y="1078153"/>
                  <a:pt x="1078153" y="1389118"/>
                  <a:pt x="694559" y="1389118"/>
                </a:cubicBezTo>
                <a:cubicBezTo>
                  <a:pt x="310965" y="1389118"/>
                  <a:pt x="0" y="1078153"/>
                  <a:pt x="0" y="694559"/>
                </a:cubicBezTo>
                <a:cubicBezTo>
                  <a:pt x="0" y="310965"/>
                  <a:pt x="310965" y="0"/>
                  <a:pt x="694559"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8" name="Picture Placeholder 7">
            <a:extLst>
              <a:ext uri="{FF2B5EF4-FFF2-40B4-BE49-F238E27FC236}">
                <a16:creationId xmlns:a16="http://schemas.microsoft.com/office/drawing/2014/main" id="{0E9807DC-5C46-5923-D3BF-C9ACD347877E}"/>
              </a:ext>
            </a:extLst>
          </p:cNvPr>
          <p:cNvSpPr>
            <a:spLocks noGrp="1"/>
          </p:cNvSpPr>
          <p:nvPr>
            <p:ph type="pic" sz="quarter" idx="14"/>
          </p:nvPr>
        </p:nvSpPr>
        <p:spPr>
          <a:xfrm>
            <a:off x="5939483" y="4542714"/>
            <a:ext cx="1389118" cy="1389118"/>
          </a:xfrm>
          <a:custGeom>
            <a:avLst/>
            <a:gdLst>
              <a:gd name="connsiteX0" fmla="*/ 694559 w 1389118"/>
              <a:gd name="connsiteY0" fmla="*/ 0 h 1389118"/>
              <a:gd name="connsiteX1" fmla="*/ 1389118 w 1389118"/>
              <a:gd name="connsiteY1" fmla="*/ 694559 h 1389118"/>
              <a:gd name="connsiteX2" fmla="*/ 694559 w 1389118"/>
              <a:gd name="connsiteY2" fmla="*/ 1389118 h 1389118"/>
              <a:gd name="connsiteX3" fmla="*/ 0 w 1389118"/>
              <a:gd name="connsiteY3" fmla="*/ 694559 h 1389118"/>
              <a:gd name="connsiteX4" fmla="*/ 694559 w 1389118"/>
              <a:gd name="connsiteY4" fmla="*/ 0 h 138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18" h="1389118">
                <a:moveTo>
                  <a:pt x="694559" y="0"/>
                </a:moveTo>
                <a:cubicBezTo>
                  <a:pt x="1078153" y="0"/>
                  <a:pt x="1389118" y="310965"/>
                  <a:pt x="1389118" y="694559"/>
                </a:cubicBezTo>
                <a:cubicBezTo>
                  <a:pt x="1389118" y="1078153"/>
                  <a:pt x="1078153" y="1389118"/>
                  <a:pt x="694559" y="1389118"/>
                </a:cubicBezTo>
                <a:cubicBezTo>
                  <a:pt x="310965" y="1389118"/>
                  <a:pt x="0" y="1078153"/>
                  <a:pt x="0" y="694559"/>
                </a:cubicBezTo>
                <a:cubicBezTo>
                  <a:pt x="0" y="310965"/>
                  <a:pt x="310965" y="0"/>
                  <a:pt x="694559" y="0"/>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9DDEBB69-A66F-554C-06AD-3DBABE18546C}"/>
              </a:ext>
            </a:extLst>
          </p:cNvPr>
          <p:cNvSpPr>
            <a:spLocks noGrp="1"/>
          </p:cNvSpPr>
          <p:nvPr>
            <p:ph type="pic" sz="quarter" idx="10"/>
          </p:nvPr>
        </p:nvSpPr>
        <p:spPr>
          <a:xfrm>
            <a:off x="6826469" y="-6846"/>
            <a:ext cx="5369721" cy="6867301"/>
          </a:xfrm>
          <a:custGeom>
            <a:avLst/>
            <a:gdLst>
              <a:gd name="connsiteX0" fmla="*/ 1387823 w 5369721"/>
              <a:gd name="connsiteY0" fmla="*/ 0 h 6867301"/>
              <a:gd name="connsiteX1" fmla="*/ 5369721 w 5369721"/>
              <a:gd name="connsiteY1" fmla="*/ 0 h 6867301"/>
              <a:gd name="connsiteX2" fmla="*/ 5369721 w 5369721"/>
              <a:gd name="connsiteY2" fmla="*/ 6867301 h 6867301"/>
              <a:gd name="connsiteX3" fmla="*/ 4270138 w 5369721"/>
              <a:gd name="connsiteY3" fmla="*/ 6867301 h 6867301"/>
              <a:gd name="connsiteX4" fmla="*/ 427567 w 5369721"/>
              <a:gd name="connsiteY4" fmla="*/ 3024729 h 6867301"/>
              <a:gd name="connsiteX5" fmla="*/ 427567 w 5369721"/>
              <a:gd name="connsiteY5" fmla="*/ 960256 h 686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721" h="6867301">
                <a:moveTo>
                  <a:pt x="1387823" y="0"/>
                </a:moveTo>
                <a:lnTo>
                  <a:pt x="5369721" y="0"/>
                </a:lnTo>
                <a:lnTo>
                  <a:pt x="5369721" y="6867301"/>
                </a:lnTo>
                <a:lnTo>
                  <a:pt x="4270138" y="6867301"/>
                </a:lnTo>
                <a:lnTo>
                  <a:pt x="427567" y="3024729"/>
                </a:lnTo>
                <a:cubicBezTo>
                  <a:pt x="-142522" y="2454640"/>
                  <a:pt x="-142522" y="1530344"/>
                  <a:pt x="427567" y="960256"/>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90322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056BC41-FAD4-9D0E-7075-D3F2AF91F813}"/>
              </a:ext>
            </a:extLst>
          </p:cNvPr>
          <p:cNvSpPr/>
          <p:nvPr userDrawn="1"/>
        </p:nvSpPr>
        <p:spPr>
          <a:xfrm>
            <a:off x="0" y="0"/>
            <a:ext cx="6398150" cy="6858000"/>
          </a:xfrm>
          <a:prstGeom prst="rect">
            <a:avLst/>
          </a:prstGeom>
          <a:solidFill>
            <a:srgbClr val="166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2">
            <a:extLst>
              <a:ext uri="{FF2B5EF4-FFF2-40B4-BE49-F238E27FC236}">
                <a16:creationId xmlns:a16="http://schemas.microsoft.com/office/drawing/2014/main" id="{E5FAF1EB-1131-E3AC-EC2B-3F2527CCC9BC}"/>
              </a:ext>
            </a:extLst>
          </p:cNvPr>
          <p:cNvSpPr>
            <a:spLocks noGrp="1"/>
          </p:cNvSpPr>
          <p:nvPr>
            <p:ph type="pic" sz="quarter" idx="10"/>
          </p:nvPr>
        </p:nvSpPr>
        <p:spPr>
          <a:xfrm>
            <a:off x="5167487" y="1495143"/>
            <a:ext cx="2279565" cy="4902424"/>
          </a:xfrm>
          <a:custGeom>
            <a:avLst/>
            <a:gdLst>
              <a:gd name="connsiteX0" fmla="*/ 277722 w 2279565"/>
              <a:gd name="connsiteY0" fmla="*/ 0 h 4902424"/>
              <a:gd name="connsiteX1" fmla="*/ 497509 w 2279565"/>
              <a:gd name="connsiteY1" fmla="*/ 850 h 4902424"/>
              <a:gd name="connsiteX2" fmla="*/ 532951 w 2279565"/>
              <a:gd name="connsiteY2" fmla="*/ 36568 h 4902424"/>
              <a:gd name="connsiteX3" fmla="*/ 532898 w 2279565"/>
              <a:gd name="connsiteY3" fmla="*/ 50247 h 4902424"/>
              <a:gd name="connsiteX4" fmla="*/ 534820 w 2279565"/>
              <a:gd name="connsiteY4" fmla="*/ 50254 h 4902424"/>
              <a:gd name="connsiteX5" fmla="*/ 534804 w 2279565"/>
              <a:gd name="connsiteY5" fmla="*/ 54358 h 4902424"/>
              <a:gd name="connsiteX6" fmla="*/ 666478 w 2279565"/>
              <a:gd name="connsiteY6" fmla="*/ 187055 h 4902424"/>
              <a:gd name="connsiteX7" fmla="*/ 1628162 w 2279565"/>
              <a:gd name="connsiteY7" fmla="*/ 190772 h 4902424"/>
              <a:gd name="connsiteX8" fmla="*/ 1760858 w 2279565"/>
              <a:gd name="connsiteY8" fmla="*/ 59098 h 4902424"/>
              <a:gd name="connsiteX9" fmla="*/ 1760874 w 2279565"/>
              <a:gd name="connsiteY9" fmla="*/ 54994 h 4902424"/>
              <a:gd name="connsiteX10" fmla="*/ 1760927 w 2279565"/>
              <a:gd name="connsiteY10" fmla="*/ 41315 h 4902424"/>
              <a:gd name="connsiteX11" fmla="*/ 1796645 w 2279565"/>
              <a:gd name="connsiteY11" fmla="*/ 5872 h 4902424"/>
              <a:gd name="connsiteX12" fmla="*/ 2020760 w 2279565"/>
              <a:gd name="connsiteY12" fmla="*/ 6739 h 4902424"/>
              <a:gd name="connsiteX13" fmla="*/ 2114377 w 2279565"/>
              <a:gd name="connsiteY13" fmla="*/ 26016 h 4902424"/>
              <a:gd name="connsiteX14" fmla="*/ 2279563 w 2279565"/>
              <a:gd name="connsiteY14" fmla="*/ 277327 h 4902424"/>
              <a:gd name="connsiteX15" fmla="*/ 2262730 w 2279565"/>
              <a:gd name="connsiteY15" fmla="*/ 4631426 h 4902424"/>
              <a:gd name="connsiteX16" fmla="*/ 1989630 w 2279565"/>
              <a:gd name="connsiteY16" fmla="*/ 4902422 h 4902424"/>
              <a:gd name="connsiteX17" fmla="*/ 270999 w 2279565"/>
              <a:gd name="connsiteY17" fmla="*/ 4895778 h 4902424"/>
              <a:gd name="connsiteX18" fmla="*/ 3 w 2279565"/>
              <a:gd name="connsiteY18" fmla="*/ 4622679 h 4902424"/>
              <a:gd name="connsiteX19" fmla="*/ 16836 w 2279565"/>
              <a:gd name="connsiteY19" fmla="*/ 268579 h 4902424"/>
              <a:gd name="connsiteX20" fmla="*/ 183960 w 2279565"/>
              <a:gd name="connsiteY20" fmla="*/ 18553 h 490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79565" h="4902424">
                <a:moveTo>
                  <a:pt x="277722" y="0"/>
                </a:moveTo>
                <a:lnTo>
                  <a:pt x="497509" y="850"/>
                </a:lnTo>
                <a:cubicBezTo>
                  <a:pt x="517159" y="926"/>
                  <a:pt x="533027" y="16917"/>
                  <a:pt x="532951" y="36568"/>
                </a:cubicBezTo>
                <a:lnTo>
                  <a:pt x="532898" y="50247"/>
                </a:lnTo>
                <a:lnTo>
                  <a:pt x="534820" y="50254"/>
                </a:lnTo>
                <a:lnTo>
                  <a:pt x="534804" y="54358"/>
                </a:lnTo>
                <a:cubicBezTo>
                  <a:pt x="534522" y="127362"/>
                  <a:pt x="593475" y="186772"/>
                  <a:pt x="666478" y="187055"/>
                </a:cubicBezTo>
                <a:lnTo>
                  <a:pt x="1628162" y="190772"/>
                </a:lnTo>
                <a:cubicBezTo>
                  <a:pt x="1701165" y="191055"/>
                  <a:pt x="1760576" y="132102"/>
                  <a:pt x="1760858" y="59098"/>
                </a:cubicBezTo>
                <a:lnTo>
                  <a:pt x="1760874" y="54994"/>
                </a:lnTo>
                <a:lnTo>
                  <a:pt x="1760927" y="41315"/>
                </a:lnTo>
                <a:cubicBezTo>
                  <a:pt x="1761003" y="21665"/>
                  <a:pt x="1776993" y="5796"/>
                  <a:pt x="1796645" y="5872"/>
                </a:cubicBezTo>
                <a:lnTo>
                  <a:pt x="2020760" y="6739"/>
                </a:lnTo>
                <a:lnTo>
                  <a:pt x="2114377" y="26016"/>
                </a:lnTo>
                <a:cubicBezTo>
                  <a:pt x="2211860" y="67693"/>
                  <a:pt x="2279998" y="164642"/>
                  <a:pt x="2279563" y="277327"/>
                </a:cubicBezTo>
                <a:lnTo>
                  <a:pt x="2262730" y="4631426"/>
                </a:lnTo>
                <a:cubicBezTo>
                  <a:pt x="2262149" y="4781674"/>
                  <a:pt x="2139878" y="4903003"/>
                  <a:pt x="1989630" y="4902422"/>
                </a:cubicBezTo>
                <a:lnTo>
                  <a:pt x="270999" y="4895778"/>
                </a:lnTo>
                <a:cubicBezTo>
                  <a:pt x="120752" y="4895197"/>
                  <a:pt x="-578" y="4772926"/>
                  <a:pt x="3" y="4622679"/>
                </a:cubicBezTo>
                <a:lnTo>
                  <a:pt x="16836" y="268579"/>
                </a:lnTo>
                <a:cubicBezTo>
                  <a:pt x="17271" y="155894"/>
                  <a:pt x="86158" y="59475"/>
                  <a:pt x="183960" y="18553"/>
                </a:cubicBezTo>
                <a:close/>
              </a:path>
            </a:pathLst>
          </a:custGeom>
          <a:pattFill prst="pct10">
            <a:fgClr>
              <a:schemeClr val="bg1">
                <a:lumMod val="75000"/>
              </a:schemeClr>
            </a:fgClr>
            <a:bgClr>
              <a:srgbClr val="FFFFFF"/>
            </a:bgClr>
          </a:pattFill>
        </p:spPr>
        <p:txBody>
          <a:bodyPr wrap="square">
            <a:noAutofit/>
          </a:bodyPr>
          <a:lstStyle>
            <a:lvl1pPr marL="0" indent="0">
              <a:buNone/>
              <a:defRPr sz="9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7851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572D82-9A3C-CD72-9E26-BDFC45D1F3AC}"/>
              </a:ext>
            </a:extLst>
          </p:cNvPr>
          <p:cNvSpPr/>
          <p:nvPr userDrawn="1"/>
        </p:nvSpPr>
        <p:spPr>
          <a:xfrm rot="10800000">
            <a:off x="4586514" y="1023256"/>
            <a:ext cx="7605486" cy="5834743"/>
          </a:xfrm>
          <a:prstGeom prst="rect">
            <a:avLst/>
          </a:prstGeom>
          <a:gradFill flip="none" rotWithShape="1">
            <a:gsLst>
              <a:gs pos="82000">
                <a:srgbClr val="FFFFFF">
                  <a:alpha val="0"/>
                </a:srgbClr>
              </a:gs>
              <a:gs pos="0">
                <a:srgbClr val="6160EC">
                  <a:alpha val="33000"/>
                </a:srgb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44F7F1FD-7E76-01CD-98EC-51E292561497}"/>
              </a:ext>
            </a:extLst>
          </p:cNvPr>
          <p:cNvSpPr/>
          <p:nvPr userDrawn="1"/>
        </p:nvSpPr>
        <p:spPr>
          <a:xfrm>
            <a:off x="0" y="-1"/>
            <a:ext cx="7605486" cy="5834743"/>
          </a:xfrm>
          <a:prstGeom prst="rect">
            <a:avLst/>
          </a:prstGeom>
          <a:gradFill flip="none" rotWithShape="1">
            <a:gsLst>
              <a:gs pos="82000">
                <a:srgbClr val="FFFFFF">
                  <a:alpha val="0"/>
                </a:srgbClr>
              </a:gs>
              <a:gs pos="0">
                <a:srgbClr val="166FE6">
                  <a:alpha val="29000"/>
                </a:srgb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1519590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2" r:id="rId5"/>
    <p:sldLayoutId id="2147483661" r:id="rId6"/>
    <p:sldLayoutId id="2147483660" r:id="rId7"/>
    <p:sldLayoutId id="2147483659" r:id="rId8"/>
    <p:sldLayoutId id="2147483658" r:id="rId9"/>
    <p:sldLayoutId id="2147483657" r:id="rId10"/>
    <p:sldLayoutId id="2147483656" r:id="rId11"/>
    <p:sldLayoutId id="2147483655" r:id="rId12"/>
    <p:sldLayoutId id="2147483654" r:id="rId13"/>
    <p:sldLayoutId id="2147483653" r:id="rId14"/>
    <p:sldLayoutId id="2147483652" r:id="rId15"/>
    <p:sldLayoutId id="2147483650" r:id="rId16"/>
    <p:sldLayoutId id="214748365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e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2E9DA2CC-7566-1094-731A-37E5ADE26392}"/>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CDCFE8CF-B3E6-B0DC-37EE-8D1AD4C5E7E6}"/>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FD03E815-CE9F-ACAF-A38D-95A7D35FB213}"/>
              </a:ext>
            </a:extLst>
          </p:cNvPr>
          <p:cNvSpPr txBox="1"/>
          <p:nvPr/>
        </p:nvSpPr>
        <p:spPr>
          <a:xfrm>
            <a:off x="1238865" y="2387531"/>
            <a:ext cx="4168877" cy="1200329"/>
          </a:xfrm>
          <a:prstGeom prst="rect">
            <a:avLst/>
          </a:prstGeom>
          <a:noFill/>
        </p:spPr>
        <p:txBody>
          <a:bodyPr wrap="square" rtlCol="0">
            <a:spAutoFit/>
          </a:bodyPr>
          <a:lstStyle/>
          <a:p>
            <a:r>
              <a:rPr lang="en-US" sz="7200">
                <a:solidFill>
                  <a:srgbClr val="DDFFF5"/>
                </a:solidFill>
              </a:rPr>
              <a:t>taskLink</a:t>
            </a:r>
            <a:endParaRPr lang="en-GB" sz="7200">
              <a:solidFill>
                <a:srgbClr val="DDFFF5"/>
              </a:solidFill>
            </a:endParaRPr>
          </a:p>
        </p:txBody>
      </p:sp>
      <p:grpSp>
        <p:nvGrpSpPr>
          <p:cNvPr id="7" name="Group 6">
            <a:extLst>
              <a:ext uri="{FF2B5EF4-FFF2-40B4-BE49-F238E27FC236}">
                <a16:creationId xmlns:a16="http://schemas.microsoft.com/office/drawing/2014/main" id="{48223DB5-D654-1CE7-50B4-D9466B9D1333}"/>
              </a:ext>
            </a:extLst>
          </p:cNvPr>
          <p:cNvGrpSpPr/>
          <p:nvPr/>
        </p:nvGrpSpPr>
        <p:grpSpPr>
          <a:xfrm>
            <a:off x="175997" y="2507217"/>
            <a:ext cx="982018" cy="960960"/>
            <a:chOff x="1731346" y="1023750"/>
            <a:chExt cx="736826" cy="745348"/>
          </a:xfrm>
        </p:grpSpPr>
        <p:sp>
          <p:nvSpPr>
            <p:cNvPr id="14" name="Rectangle: Rounded Corners 13">
              <a:extLst>
                <a:ext uri="{FF2B5EF4-FFF2-40B4-BE49-F238E27FC236}">
                  <a16:creationId xmlns:a16="http://schemas.microsoft.com/office/drawing/2014/main" id="{2A9B10D3-3FE4-BDB3-59C4-6EFF05803409}"/>
                </a:ext>
              </a:extLst>
            </p:cNvPr>
            <p:cNvSpPr/>
            <p:nvPr/>
          </p:nvSpPr>
          <p:spPr>
            <a:xfrm>
              <a:off x="1731346" y="1023750"/>
              <a:ext cx="736826" cy="745348"/>
            </a:xfrm>
            <a:prstGeom prst="roundRect">
              <a:avLst>
                <a:gd name="adj" fmla="val 20145"/>
              </a:avLst>
            </a:prstGeom>
            <a:gradFill flip="none" rotWithShape="1">
              <a:gsLst>
                <a:gs pos="80000">
                  <a:srgbClr val="166FE6"/>
                </a:gs>
                <a:gs pos="0">
                  <a:srgbClr val="FFFFFF"/>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5" name="Graphic 14">
              <a:extLst>
                <a:ext uri="{FF2B5EF4-FFF2-40B4-BE49-F238E27FC236}">
                  <a16:creationId xmlns:a16="http://schemas.microsoft.com/office/drawing/2014/main" id="{F46958A0-39BF-CAAB-C663-F25F36FE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259" y="1167824"/>
              <a:ext cx="381000" cy="457200"/>
            </a:xfrm>
            <a:prstGeom prst="rect">
              <a:avLst/>
            </a:prstGeom>
          </p:spPr>
        </p:pic>
      </p:grpSp>
      <p:sp>
        <p:nvSpPr>
          <p:cNvPr id="16" name="TextBox 15">
            <a:extLst>
              <a:ext uri="{FF2B5EF4-FFF2-40B4-BE49-F238E27FC236}">
                <a16:creationId xmlns:a16="http://schemas.microsoft.com/office/drawing/2014/main" id="{A9476F3B-626D-41DD-F7F8-A97B74BACD91}"/>
              </a:ext>
            </a:extLst>
          </p:cNvPr>
          <p:cNvSpPr txBox="1"/>
          <p:nvPr/>
        </p:nvSpPr>
        <p:spPr>
          <a:xfrm>
            <a:off x="1238865" y="3587860"/>
            <a:ext cx="3892627" cy="369332"/>
          </a:xfrm>
          <a:prstGeom prst="rect">
            <a:avLst/>
          </a:prstGeom>
          <a:noFill/>
        </p:spPr>
        <p:txBody>
          <a:bodyPr wrap="square" rtlCol="0">
            <a:spAutoFit/>
          </a:bodyPr>
          <a:lstStyle/>
          <a:p>
            <a:r>
              <a:rPr lang="en-US">
                <a:solidFill>
                  <a:srgbClr val="0070C0"/>
                </a:solidFill>
                <a:latin typeface="Roboto" panose="02000000000000000000" pitchFamily="2" charset="0"/>
                <a:ea typeface="Roboto" panose="02000000000000000000" pitchFamily="2" charset="0"/>
                <a:cs typeface="Roboto" panose="02000000000000000000" pitchFamily="2" charset="0"/>
              </a:rPr>
              <a:t>Connecting</a:t>
            </a:r>
            <a:r>
              <a:rPr lang="en-US">
                <a:solidFill>
                  <a:srgbClr val="0070C0"/>
                </a:solidFill>
              </a:rPr>
              <a:t> Talent with Opportunity.</a:t>
            </a:r>
            <a:endParaRPr lang="en-GB">
              <a:solidFill>
                <a:srgbClr val="0070C0"/>
              </a:solidFill>
            </a:endParaRPr>
          </a:p>
        </p:txBody>
      </p:sp>
      <p:sp>
        <p:nvSpPr>
          <p:cNvPr id="21" name="TextBox 20">
            <a:extLst>
              <a:ext uri="{FF2B5EF4-FFF2-40B4-BE49-F238E27FC236}">
                <a16:creationId xmlns:a16="http://schemas.microsoft.com/office/drawing/2014/main" id="{7914B222-9D63-CC01-BFF2-AC4DB467B17B}"/>
              </a:ext>
            </a:extLst>
          </p:cNvPr>
          <p:cNvSpPr txBox="1"/>
          <p:nvPr/>
        </p:nvSpPr>
        <p:spPr>
          <a:xfrm>
            <a:off x="9025031" y="6488668"/>
            <a:ext cx="3166969" cy="369332"/>
          </a:xfrm>
          <a:prstGeom prst="rect">
            <a:avLst/>
          </a:prstGeom>
          <a:noFill/>
        </p:spPr>
        <p:txBody>
          <a:bodyPr wrap="square" rtlCol="0">
            <a:spAutoFit/>
          </a:bodyPr>
          <a:lstStyle/>
          <a:p>
            <a:r>
              <a:rPr lang="en-US">
                <a:solidFill>
                  <a:srgbClr val="00B0F0"/>
                </a:solidFill>
              </a:rPr>
              <a:t>Brought to you by GitHappens</a:t>
            </a:r>
            <a:endParaRPr lang="en-GB">
              <a:solidFill>
                <a:srgbClr val="00B0F0"/>
              </a:solidFill>
            </a:endParaRPr>
          </a:p>
        </p:txBody>
      </p:sp>
      <p:pic>
        <p:nvPicPr>
          <p:cNvPr id="8" name="Picture 7">
            <a:extLst>
              <a:ext uri="{FF2B5EF4-FFF2-40B4-BE49-F238E27FC236}">
                <a16:creationId xmlns:a16="http://schemas.microsoft.com/office/drawing/2014/main" id="{AA61E984-CA79-9E5E-1093-F08F42F40D6A}"/>
              </a:ext>
            </a:extLst>
          </p:cNvPr>
          <p:cNvPicPr>
            <a:picLocks noChangeAspect="1"/>
          </p:cNvPicPr>
          <p:nvPr/>
        </p:nvPicPr>
        <p:blipFill>
          <a:blip r:embed="rId5"/>
          <a:stretch>
            <a:fillRect/>
          </a:stretch>
        </p:blipFill>
        <p:spPr>
          <a:xfrm>
            <a:off x="4892455" y="890095"/>
            <a:ext cx="8699746" cy="4999153"/>
          </a:xfrm>
          <a:prstGeom prst="rect">
            <a:avLst/>
          </a:prstGeom>
        </p:spPr>
      </p:pic>
    </p:spTree>
    <p:extLst>
      <p:ext uri="{BB962C8B-B14F-4D97-AF65-F5344CB8AC3E}">
        <p14:creationId xmlns:p14="http://schemas.microsoft.com/office/powerpoint/2010/main" val="2866476014"/>
      </p:ext>
    </p:extLst>
  </p:cSld>
  <p:clrMapOvr>
    <a:overrideClrMapping bg1="lt1" tx1="dk1" bg2="lt2" tx2="dk2" accent1="accent1" accent2="accent2" accent3="accent3" accent4="accent4" accent5="accent5" accent6="accent6" hlink="hlink" folHlink="folHlink"/>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88BFC-6A69-5636-2B62-E08B90B0B436}"/>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3A4973B5-B9D0-F2F5-21CF-4A423A6B1BAA}"/>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25E1C47E-DBDB-5AC0-6301-744EE95723AF}"/>
              </a:ext>
            </a:extLst>
          </p:cNvPr>
          <p:cNvSpPr/>
          <p:nvPr/>
        </p:nvSpPr>
        <p:spPr>
          <a:xfrm>
            <a:off x="1545289" y="-1654024"/>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3FA25C33-F726-073A-EFA4-2FF761AC2414}"/>
              </a:ext>
            </a:extLst>
          </p:cNvPr>
          <p:cNvSpPr/>
          <p:nvPr/>
        </p:nvSpPr>
        <p:spPr>
          <a:xfrm>
            <a:off x="-3801644" y="2882044"/>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E86CCEF5-3521-D6C4-EF16-BC22261B273F}"/>
              </a:ext>
            </a:extLst>
          </p:cNvPr>
          <p:cNvSpPr/>
          <p:nvPr/>
        </p:nvSpPr>
        <p:spPr>
          <a:xfrm>
            <a:off x="2812434" y="-1654024"/>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A38D7B7-007D-15BC-483B-18826578C1CE}"/>
              </a:ext>
            </a:extLst>
          </p:cNvPr>
          <p:cNvSpPr/>
          <p:nvPr/>
        </p:nvSpPr>
        <p:spPr>
          <a:xfrm>
            <a:off x="-1173479" y="-460364"/>
            <a:ext cx="13837920" cy="779080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38584FF6-9199-494A-FE31-68BFFC6F48C8}"/>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722271" y="-1495014"/>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8FC394FE-B310-BC51-4F05-033047ABDFB6}"/>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91595" y="-1495014"/>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6193EC44-CA73-58C5-70E7-DBD9C281A53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54814" y="3004440"/>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8E5D942A-D0F5-F37E-DF7C-E614C5C7D807}"/>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35620" y="2013769"/>
            <a:ext cx="2842681" cy="2842681"/>
          </a:xfrm>
          <a:prstGeom prst="rect">
            <a:avLst/>
          </a:prstGeom>
        </p:spPr>
      </p:pic>
      <p:sp>
        <p:nvSpPr>
          <p:cNvPr id="27" name="Rectangle: Rounded Corners 26">
            <a:extLst>
              <a:ext uri="{FF2B5EF4-FFF2-40B4-BE49-F238E27FC236}">
                <a16:creationId xmlns:a16="http://schemas.microsoft.com/office/drawing/2014/main" id="{77A0BF80-330B-A3CD-2357-F933E5A0D529}"/>
              </a:ext>
            </a:extLst>
          </p:cNvPr>
          <p:cNvSpPr/>
          <p:nvPr/>
        </p:nvSpPr>
        <p:spPr>
          <a:xfrm>
            <a:off x="1616631" y="7722896"/>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7115A6CD-6DA5-FFD9-A1DC-C6903A17E444}"/>
              </a:ext>
            </a:extLst>
          </p:cNvPr>
          <p:cNvSpPr/>
          <p:nvPr/>
        </p:nvSpPr>
        <p:spPr>
          <a:xfrm>
            <a:off x="2883776" y="7722896"/>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54244388-701D-7D92-8EAD-8C83BB6488F5}"/>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58792" y="7971018"/>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9FA70690-4763-09A4-33B4-EE279ADC60A9}"/>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9303" y="7854672"/>
            <a:ext cx="764698" cy="764698"/>
          </a:xfrm>
          <a:prstGeom prst="rect">
            <a:avLst/>
          </a:prstGeom>
        </p:spPr>
      </p:pic>
      <p:sp>
        <p:nvSpPr>
          <p:cNvPr id="4" name="Rectangle: Rounded Corners 3">
            <a:extLst>
              <a:ext uri="{FF2B5EF4-FFF2-40B4-BE49-F238E27FC236}">
                <a16:creationId xmlns:a16="http://schemas.microsoft.com/office/drawing/2014/main" id="{D92FF4E0-AC5A-75EB-ECE6-51CBACBACD5E}"/>
              </a:ext>
            </a:extLst>
          </p:cNvPr>
          <p:cNvSpPr/>
          <p:nvPr/>
        </p:nvSpPr>
        <p:spPr>
          <a:xfrm>
            <a:off x="2270272" y="1504601"/>
            <a:ext cx="7860566"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1EA893F-2494-58B4-9E22-BC4FDF3383F3}"/>
              </a:ext>
            </a:extLst>
          </p:cNvPr>
          <p:cNvSpPr txBox="1"/>
          <p:nvPr/>
        </p:nvSpPr>
        <p:spPr>
          <a:xfrm flipH="1">
            <a:off x="3886521" y="2628156"/>
            <a:ext cx="4628068" cy="1569660"/>
          </a:xfrm>
          <a:prstGeom prst="rect">
            <a:avLst/>
          </a:prstGeom>
          <a:noFill/>
        </p:spPr>
        <p:txBody>
          <a:bodyPr wrap="square" rtlCol="0">
            <a:spAutoFit/>
          </a:bodyPr>
          <a:lstStyle/>
          <a:p>
            <a:pPr algn="ctr"/>
            <a:r>
              <a:rPr lang="en-GB" sz="2400">
                <a:solidFill>
                  <a:schemeClr val="tx2">
                    <a:lumMod val="50000"/>
                    <a:lumOff val="50000"/>
                  </a:schemeClr>
                </a:solidFill>
                <a:latin typeface="Aharoni" panose="02010803020104030203" pitchFamily="2" charset="-79"/>
                <a:ea typeface="Roboto" panose="02000000000000000000" pitchFamily="2" charset="0"/>
                <a:cs typeface="Aharoni" panose="02010803020104030203" pitchFamily="2" charset="-79"/>
              </a:rPr>
              <a:t>Connect with professionals, share updates, and build your network. Engage with the community.</a:t>
            </a:r>
          </a:p>
        </p:txBody>
      </p:sp>
    </p:spTree>
    <p:extLst>
      <p:ext uri="{BB962C8B-B14F-4D97-AF65-F5344CB8AC3E}">
        <p14:creationId xmlns:p14="http://schemas.microsoft.com/office/powerpoint/2010/main" val="142835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A0EE-5863-B9EF-AD37-4F3E4927253F}"/>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1D21F84A-9D27-CE46-77DA-BCA3FC9D67E5}"/>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E05746E4-6D76-7877-29E6-9F1C439107AA}"/>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F52E2CD3-E081-49D4-6250-B9BD762B14B1}"/>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A5F34D32-53AF-F492-02E3-BCC5636F714B}"/>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70367BB7-8F51-7000-6890-17DC33A6F7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4CFF7B10-C394-C101-C8C9-0C0A47010874}"/>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0E69E3EE-2937-BB5E-817A-4F39E69E39F7}"/>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571EBD1-345F-1DAD-BCD3-EF4B3412608A}"/>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CA5D5FD6-8D6F-A257-C9C3-92C6FC5539FE}"/>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2BB9BD18-C292-05D8-9EE6-280C2D6EDDD8}"/>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4FD45048-919D-AAA1-0CF9-24ABFE8A53EE}"/>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F35484D1-6615-83FB-8D5F-8A75BD96CAF0}"/>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AA9D5753-CEDC-BAAE-C808-D411A5F352E4}"/>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F19DBCA9-9688-ABCF-CAFA-E1D98A5EDE56}"/>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23EA2DC0-F227-ECDB-2C48-907757AF38D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613D5069-1A39-18BB-CFB2-CDA5F0E1EBB9}"/>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8D5F1A9F-4223-4D88-7BB8-782CB0194094}"/>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3D956D2C-250A-9D35-43C6-D1A4BDFA055A}"/>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34A0CE75-89A7-4751-95DB-931ED616F9DB}"/>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88D36F09-E978-C60B-DDFC-122249B820C7}"/>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4" name="Rectangle: Rounded Corners 3">
            <a:extLst>
              <a:ext uri="{FF2B5EF4-FFF2-40B4-BE49-F238E27FC236}">
                <a16:creationId xmlns:a16="http://schemas.microsoft.com/office/drawing/2014/main" id="{36E61380-BFE8-AD16-17AD-393B57F9A9C3}"/>
              </a:ext>
            </a:extLst>
          </p:cNvPr>
          <p:cNvSpPr/>
          <p:nvPr/>
        </p:nvSpPr>
        <p:spPr>
          <a:xfrm flipH="1">
            <a:off x="12296770" y="1268103"/>
            <a:ext cx="3976361"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63EC32B7-A362-42F1-DAC1-67A1A30C3F22}"/>
              </a:ext>
            </a:extLst>
          </p:cNvPr>
          <p:cNvSpPr/>
          <p:nvPr/>
        </p:nvSpPr>
        <p:spPr>
          <a:xfrm flipH="1">
            <a:off x="12423493" y="2321204"/>
            <a:ext cx="3976361"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2BEA078-F6C5-D15F-91BE-209A5B5E9D4D}"/>
              </a:ext>
            </a:extLst>
          </p:cNvPr>
          <p:cNvSpPr txBox="1"/>
          <p:nvPr/>
        </p:nvSpPr>
        <p:spPr>
          <a:xfrm flipH="1">
            <a:off x="1946238" y="-479624"/>
            <a:ext cx="10477255" cy="369332"/>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Create, assign, and track tasks effortlessly. Set deadlines, priorities, and monitor project progress.</a:t>
            </a:r>
          </a:p>
        </p:txBody>
      </p:sp>
      <p:sp>
        <p:nvSpPr>
          <p:cNvPr id="2" name="TextBox 1">
            <a:extLst>
              <a:ext uri="{FF2B5EF4-FFF2-40B4-BE49-F238E27FC236}">
                <a16:creationId xmlns:a16="http://schemas.microsoft.com/office/drawing/2014/main" id="{85E9A18A-251F-7143-8DA0-590B02AE8CEE}"/>
              </a:ext>
            </a:extLst>
          </p:cNvPr>
          <p:cNvSpPr txBox="1"/>
          <p:nvPr/>
        </p:nvSpPr>
        <p:spPr>
          <a:xfrm flipH="1">
            <a:off x="1926917" y="-971526"/>
            <a:ext cx="10089296" cy="369332"/>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Connect with professionals, share updates, and build your network. Engage with the community.</a:t>
            </a:r>
          </a:p>
        </p:txBody>
      </p:sp>
      <p:sp>
        <p:nvSpPr>
          <p:cNvPr id="6" name="TextBox 5">
            <a:extLst>
              <a:ext uri="{FF2B5EF4-FFF2-40B4-BE49-F238E27FC236}">
                <a16:creationId xmlns:a16="http://schemas.microsoft.com/office/drawing/2014/main" id="{6F1D7232-DF13-EAA2-1CDB-A7AEE19163DB}"/>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3889F714-2489-4989-3C39-D72A2FF709B5}"/>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49127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860F1-6A71-1442-AE74-44C463EA761F}"/>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DD8086BA-82A0-BB9D-E3B0-8472EF214E47}"/>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DF17A79D-6EFD-2767-3EB3-65D3FFE7920C}"/>
              </a:ext>
            </a:extLst>
          </p:cNvPr>
          <p:cNvSpPr/>
          <p:nvPr/>
        </p:nvSpPr>
        <p:spPr>
          <a:xfrm>
            <a:off x="2101348" y="-4753865"/>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9A142CBE-6F15-ED75-498A-A4FE733B3254}"/>
              </a:ext>
            </a:extLst>
          </p:cNvPr>
          <p:cNvSpPr/>
          <p:nvPr/>
        </p:nvSpPr>
        <p:spPr>
          <a:xfrm>
            <a:off x="2101347" y="-3571286"/>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B598CBEB-934C-A1C2-9148-1BC5F5CAB09D}"/>
              </a:ext>
            </a:extLst>
          </p:cNvPr>
          <p:cNvSpPr/>
          <p:nvPr/>
        </p:nvSpPr>
        <p:spPr>
          <a:xfrm>
            <a:off x="3368493" y="-4753865"/>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788359B-E3EE-275B-C275-3261E7FBFAB1}"/>
              </a:ext>
            </a:extLst>
          </p:cNvPr>
          <p:cNvSpPr/>
          <p:nvPr/>
        </p:nvSpPr>
        <p:spPr>
          <a:xfrm>
            <a:off x="3368492" y="-3571286"/>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684C86AC-AAFC-C809-D306-FAED37A88642}"/>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78330" y="-4594855"/>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DDB0A8FD-4842-28C8-EEBE-72E25A338F98}"/>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547654" y="-4594855"/>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EEBC01BD-B232-05CA-18A4-468CB65A42D0}"/>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8177" y="-3448890"/>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8EB23C11-334D-C346-984E-D21784F1C251}"/>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451356" y="-3495525"/>
            <a:ext cx="910361" cy="910361"/>
          </a:xfrm>
          <a:prstGeom prst="rect">
            <a:avLst/>
          </a:prstGeom>
        </p:spPr>
      </p:pic>
      <p:sp>
        <p:nvSpPr>
          <p:cNvPr id="27" name="Rectangle: Rounded Corners 26">
            <a:extLst>
              <a:ext uri="{FF2B5EF4-FFF2-40B4-BE49-F238E27FC236}">
                <a16:creationId xmlns:a16="http://schemas.microsoft.com/office/drawing/2014/main" id="{42A7D95A-0B1A-B88C-448B-DCEF79B89964}"/>
              </a:ext>
            </a:extLst>
          </p:cNvPr>
          <p:cNvSpPr/>
          <p:nvPr/>
        </p:nvSpPr>
        <p:spPr>
          <a:xfrm>
            <a:off x="-2565400" y="-431800"/>
            <a:ext cx="16967200" cy="7721600"/>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DAAD2E94-D6D6-43EB-9009-3237ADC4F9BC}"/>
              </a:ext>
            </a:extLst>
          </p:cNvPr>
          <p:cNvSpPr/>
          <p:nvPr/>
        </p:nvSpPr>
        <p:spPr>
          <a:xfrm>
            <a:off x="16413249" y="5321328"/>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2FED1806-961B-C4CC-ECA3-49670976D105}"/>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2530" y="2202850"/>
            <a:ext cx="2513260" cy="2513260"/>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9484A1AC-FC2C-2631-D33F-F56195171385}"/>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78776" y="5453104"/>
            <a:ext cx="764698" cy="764698"/>
          </a:xfrm>
          <a:prstGeom prst="rect">
            <a:avLst/>
          </a:prstGeom>
        </p:spPr>
      </p:pic>
      <p:sp>
        <p:nvSpPr>
          <p:cNvPr id="4" name="Rectangle: Rounded Corners 3">
            <a:extLst>
              <a:ext uri="{FF2B5EF4-FFF2-40B4-BE49-F238E27FC236}">
                <a16:creationId xmlns:a16="http://schemas.microsoft.com/office/drawing/2014/main" id="{77DAE4A5-D20B-541C-9378-EB03F371088C}"/>
              </a:ext>
            </a:extLst>
          </p:cNvPr>
          <p:cNvSpPr/>
          <p:nvPr/>
        </p:nvSpPr>
        <p:spPr>
          <a:xfrm>
            <a:off x="2305254" y="1504601"/>
            <a:ext cx="7513164"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54AE27-273E-A5FB-442C-1ADA2008F7AC}"/>
              </a:ext>
            </a:extLst>
          </p:cNvPr>
          <p:cNvSpPr txBox="1"/>
          <p:nvPr/>
        </p:nvSpPr>
        <p:spPr>
          <a:xfrm flipH="1">
            <a:off x="4148431" y="2489984"/>
            <a:ext cx="3661458" cy="1938992"/>
          </a:xfrm>
          <a:prstGeom prst="rect">
            <a:avLst/>
          </a:prstGeom>
          <a:noFill/>
        </p:spPr>
        <p:txBody>
          <a:bodyPr wrap="square" rtlCol="0">
            <a:spAutoFit/>
          </a:bodyPr>
          <a:lstStyle/>
          <a:p>
            <a:pPr algn="ctr"/>
            <a:r>
              <a:rPr lang="en-GB" sz="2400">
                <a:solidFill>
                  <a:schemeClr val="tx2">
                    <a:lumMod val="50000"/>
                    <a:lumOff val="50000"/>
                  </a:schemeClr>
                </a:solidFill>
                <a:latin typeface="Aharoni" panose="02010803020104030203" pitchFamily="2" charset="-79"/>
                <a:ea typeface="Roboto" panose="02000000000000000000" pitchFamily="2" charset="0"/>
                <a:cs typeface="Aharoni" panose="02010803020104030203" pitchFamily="2" charset="-79"/>
              </a:rPr>
              <a:t>Create, assign, and track tasks effortlessly. Set deadlines, priorities, and monitor project progress.</a:t>
            </a:r>
          </a:p>
        </p:txBody>
      </p:sp>
    </p:spTree>
    <p:extLst>
      <p:ext uri="{BB962C8B-B14F-4D97-AF65-F5344CB8AC3E}">
        <p14:creationId xmlns:p14="http://schemas.microsoft.com/office/powerpoint/2010/main" val="3782182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0BA03-DA52-CE3A-176C-0183EAD30724}"/>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90F8E4C2-6036-6AA2-3CA6-11FBB1EC7511}"/>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1AFEAF42-7E60-4B95-05F8-D98D1CF51356}"/>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2C34BDAE-8611-0C77-1754-929BC9DC2619}"/>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7C8B0172-CF09-F23C-8537-7049F27A23BF}"/>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712B5A00-2F20-A262-9862-86ABCE4BB5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DE380528-DD89-11FB-5268-CBEA8208C368}"/>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CBBB3292-B0E6-49A7-C706-E851F87A891F}"/>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59B01C-4EC8-24E3-CC8F-D602846CD1E6}"/>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E8AAE551-E444-F895-7AFD-E410873D6D08}"/>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98EB40EA-3315-9EFA-31BA-CAB832F8A4B1}"/>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D2B8FBE9-F98B-5327-74DE-6972921EFCC7}"/>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4770371-FBAD-28A5-0CDC-0B067297FC7B}"/>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1BB9A77B-F02C-41F5-4DCB-862878262906}"/>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95F6F511-E39C-CDE2-2E4C-DB806BD0DB3C}"/>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22A77994-24C2-E249-7ED1-D49C0DB7D6CA}"/>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E47AC38A-B783-FCD5-2499-EDE5B144C782}"/>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78EA973F-157B-EB0C-5AEC-0A113993375A}"/>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CD1AAEDA-22AC-DCCA-2F1D-72E813BA5675}"/>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C0BA050C-E668-BC0B-812E-81955D7771DF}"/>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210CC1B6-3A30-512B-260B-D9D804B055B0}"/>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4" name="Rectangle: Rounded Corners 3">
            <a:extLst>
              <a:ext uri="{FF2B5EF4-FFF2-40B4-BE49-F238E27FC236}">
                <a16:creationId xmlns:a16="http://schemas.microsoft.com/office/drawing/2014/main" id="{B06068EE-3771-9A59-53B3-210312A27198}"/>
              </a:ext>
            </a:extLst>
          </p:cNvPr>
          <p:cNvSpPr/>
          <p:nvPr/>
        </p:nvSpPr>
        <p:spPr>
          <a:xfrm flipH="1">
            <a:off x="12487341" y="1612101"/>
            <a:ext cx="3227397"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90C69B11-5E27-F3DE-7DC5-37BB40B99BA7}"/>
              </a:ext>
            </a:extLst>
          </p:cNvPr>
          <p:cNvSpPr/>
          <p:nvPr/>
        </p:nvSpPr>
        <p:spPr>
          <a:xfrm flipH="1">
            <a:off x="12448670" y="2790541"/>
            <a:ext cx="3227397"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4CE3B5B-4672-186E-C4EF-12FD578285F0}"/>
              </a:ext>
            </a:extLst>
          </p:cNvPr>
          <p:cNvSpPr txBox="1"/>
          <p:nvPr/>
        </p:nvSpPr>
        <p:spPr>
          <a:xfrm flipH="1">
            <a:off x="1926917" y="-733888"/>
            <a:ext cx="8957929"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Post jobs or find opportunities. Streamlined hiring process with built-in communication tools.</a:t>
            </a:r>
          </a:p>
        </p:txBody>
      </p:sp>
      <p:sp>
        <p:nvSpPr>
          <p:cNvPr id="2" name="TextBox 1">
            <a:extLst>
              <a:ext uri="{FF2B5EF4-FFF2-40B4-BE49-F238E27FC236}">
                <a16:creationId xmlns:a16="http://schemas.microsoft.com/office/drawing/2014/main" id="{7A10A430-BB88-F0CE-EEB3-4C119D00A1E1}"/>
              </a:ext>
            </a:extLst>
          </p:cNvPr>
          <p:cNvSpPr txBox="1"/>
          <p:nvPr/>
        </p:nvSpPr>
        <p:spPr>
          <a:xfrm flipH="1">
            <a:off x="1248232" y="-1223915"/>
            <a:ext cx="10477255" cy="369332"/>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Create, assign, and track tasks effortlessly. Set deadlines, priorities, and monitor project progress.</a:t>
            </a:r>
          </a:p>
        </p:txBody>
      </p:sp>
      <p:sp>
        <p:nvSpPr>
          <p:cNvPr id="6" name="TextBox 5">
            <a:extLst>
              <a:ext uri="{FF2B5EF4-FFF2-40B4-BE49-F238E27FC236}">
                <a16:creationId xmlns:a16="http://schemas.microsoft.com/office/drawing/2014/main" id="{4F57A147-B2B2-248D-2464-955EE96CAA15}"/>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1572E45-30FA-0A44-96F7-A09A8A0373EC}"/>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27595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81E4-DA76-AFB3-7B19-E45421F837B1}"/>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CFC13709-8496-FEDC-7662-BD40013AAF17}"/>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76261910-3D7D-A50C-FEA4-3CE02EF6F304}"/>
              </a:ext>
            </a:extLst>
          </p:cNvPr>
          <p:cNvSpPr/>
          <p:nvPr/>
        </p:nvSpPr>
        <p:spPr>
          <a:xfrm>
            <a:off x="1505595" y="-4101520"/>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1F9A5B3B-2092-E2A6-1746-24D5313BCB98}"/>
              </a:ext>
            </a:extLst>
          </p:cNvPr>
          <p:cNvSpPr/>
          <p:nvPr/>
        </p:nvSpPr>
        <p:spPr>
          <a:xfrm>
            <a:off x="1505594" y="-2918941"/>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70F6E691-E20C-3BD4-192F-6FBD4F93841A}"/>
              </a:ext>
            </a:extLst>
          </p:cNvPr>
          <p:cNvSpPr/>
          <p:nvPr/>
        </p:nvSpPr>
        <p:spPr>
          <a:xfrm>
            <a:off x="2772740" y="-4101520"/>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027B0D9-292A-88AC-DDE1-EC00F43D0990}"/>
              </a:ext>
            </a:extLst>
          </p:cNvPr>
          <p:cNvSpPr/>
          <p:nvPr/>
        </p:nvSpPr>
        <p:spPr>
          <a:xfrm>
            <a:off x="2772739" y="-2918941"/>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8774F8D5-2575-FB28-730A-D7664A2093FE}"/>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82577" y="-3942510"/>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918EF32F-B558-6D27-9C97-EDC2F12A2B28}"/>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51901" y="-3942510"/>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FE1FF1A1-195E-0BFF-4E86-17EFF1DB0294}"/>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424" y="-2796545"/>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F8715F0F-4D87-BFCE-8BD5-F86C41B7F12C}"/>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55603" y="-2843180"/>
            <a:ext cx="910361" cy="910361"/>
          </a:xfrm>
          <a:prstGeom prst="rect">
            <a:avLst/>
          </a:prstGeom>
        </p:spPr>
      </p:pic>
      <p:sp>
        <p:nvSpPr>
          <p:cNvPr id="27" name="Rectangle: Rounded Corners 26">
            <a:extLst>
              <a:ext uri="{FF2B5EF4-FFF2-40B4-BE49-F238E27FC236}">
                <a16:creationId xmlns:a16="http://schemas.microsoft.com/office/drawing/2014/main" id="{2F3C6C74-67EE-7DE2-2AE4-28BCCFC9808E}"/>
              </a:ext>
            </a:extLst>
          </p:cNvPr>
          <p:cNvSpPr/>
          <p:nvPr/>
        </p:nvSpPr>
        <p:spPr>
          <a:xfrm>
            <a:off x="-4927059" y="4336801"/>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2A5E9289-DDC2-6F2A-B4F5-CAF2FA6B898B}"/>
              </a:ext>
            </a:extLst>
          </p:cNvPr>
          <p:cNvSpPr/>
          <p:nvPr/>
        </p:nvSpPr>
        <p:spPr>
          <a:xfrm>
            <a:off x="-2261061" y="-498764"/>
            <a:ext cx="16525702" cy="7830589"/>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DF08B390-1020-396D-236C-292F61F0F0CB}"/>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84898" y="4584923"/>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B3189368-9A25-9B3C-2EC8-90D1C337B8DF}"/>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17185" y="1960497"/>
            <a:ext cx="2966617" cy="2966617"/>
          </a:xfrm>
          <a:prstGeom prst="rect">
            <a:avLst/>
          </a:prstGeom>
        </p:spPr>
      </p:pic>
      <p:sp>
        <p:nvSpPr>
          <p:cNvPr id="4" name="Rectangle: Rounded Corners 3">
            <a:extLst>
              <a:ext uri="{FF2B5EF4-FFF2-40B4-BE49-F238E27FC236}">
                <a16:creationId xmlns:a16="http://schemas.microsoft.com/office/drawing/2014/main" id="{04680F31-C4BE-5485-D3B6-0D792495C51F}"/>
              </a:ext>
            </a:extLst>
          </p:cNvPr>
          <p:cNvSpPr/>
          <p:nvPr/>
        </p:nvSpPr>
        <p:spPr>
          <a:xfrm>
            <a:off x="2503998" y="1488927"/>
            <a:ext cx="7241885"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C19610-CE4F-F5B4-4D22-DE521F1DD745}"/>
              </a:ext>
            </a:extLst>
          </p:cNvPr>
          <p:cNvSpPr txBox="1"/>
          <p:nvPr/>
        </p:nvSpPr>
        <p:spPr>
          <a:xfrm flipH="1">
            <a:off x="4428942" y="2559419"/>
            <a:ext cx="3054859" cy="2308324"/>
          </a:xfrm>
          <a:prstGeom prst="rect">
            <a:avLst/>
          </a:prstGeom>
          <a:noFill/>
        </p:spPr>
        <p:txBody>
          <a:bodyPr wrap="square" rtlCol="0">
            <a:spAutoFit/>
          </a:bodyPr>
          <a:lstStyle/>
          <a:p>
            <a:pPr algn="ctr"/>
            <a:r>
              <a:rPr lang="en-GB" sz="2400">
                <a:solidFill>
                  <a:schemeClr val="tx2">
                    <a:lumMod val="50000"/>
                    <a:lumOff val="50000"/>
                  </a:schemeClr>
                </a:solidFill>
                <a:latin typeface="Aharoni" panose="02010803020104030203" pitchFamily="2" charset="-79"/>
                <a:ea typeface="Roboto" panose="02000000000000000000" pitchFamily="2" charset="0"/>
                <a:cs typeface="Aharoni" panose="02010803020104030203" pitchFamily="2" charset="-79"/>
              </a:rPr>
              <a:t>Post jobs or find opportunities. Streamlined hiring process with built-in communication tools.</a:t>
            </a:r>
          </a:p>
        </p:txBody>
      </p:sp>
    </p:spTree>
    <p:extLst>
      <p:ext uri="{BB962C8B-B14F-4D97-AF65-F5344CB8AC3E}">
        <p14:creationId xmlns:p14="http://schemas.microsoft.com/office/powerpoint/2010/main" val="3662485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C0518-2A2E-13A9-9208-238EAD252587}"/>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9513B38A-CC11-EA33-498D-A0D9CEC18652}"/>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E172A052-6569-06F4-2390-5E6C0025837A}"/>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7CCF333D-8010-C88D-E2AC-E58AAD2669D8}"/>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FCB36F4D-848C-0B9F-7F4E-DC7407E434BA}"/>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C495ED2F-8FD8-2D06-6C40-A8F7A19C69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E3401354-1D13-7565-BBBB-16615AD103BE}"/>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DE633B10-6EEF-35E3-37AC-8AD1ED358D15}"/>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E5F8BE3-5870-6C79-7063-E788A8CFCF15}"/>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91C2C4C4-9D95-7E89-2344-F495230AFD24}"/>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7C28449A-FA34-4165-BEFA-2B6024364CB2}"/>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D76DA7B-38B9-0D5B-F5C8-BD195CAF6A0B}"/>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30D0C0E2-E873-AA3A-7CF3-AA4BE2BD23BD}"/>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76945F91-BE40-D50D-5C25-EB0BE8AC89D1}"/>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23775B44-AD5A-6128-B13B-BE58EDE5A4E4}"/>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F5A34D2D-3408-0529-44CE-C73B8A9ADCB0}"/>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0850D189-41B2-DF06-D7D9-2CF14B7B1F2C}"/>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FC289FCA-C5D7-B4CC-D621-FE14619E7FA7}"/>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595FCEAA-1160-05DB-B932-4D432835A5F2}"/>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98604409-E3C2-6DF3-CC8D-44EA90AD4E4D}"/>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FE590A98-CF9A-72A1-FD72-30126668E26D}"/>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4" name="Rectangle: Rounded Corners 3">
            <a:extLst>
              <a:ext uri="{FF2B5EF4-FFF2-40B4-BE49-F238E27FC236}">
                <a16:creationId xmlns:a16="http://schemas.microsoft.com/office/drawing/2014/main" id="{BE391EFD-DD8F-4F1D-F518-365B19D29563}"/>
              </a:ext>
            </a:extLst>
          </p:cNvPr>
          <p:cNvSpPr/>
          <p:nvPr/>
        </p:nvSpPr>
        <p:spPr>
          <a:xfrm flipH="1">
            <a:off x="12568088" y="929448"/>
            <a:ext cx="3727048"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A47FD46-7D4C-AFB8-5769-5EE552677155}"/>
              </a:ext>
            </a:extLst>
          </p:cNvPr>
          <p:cNvSpPr/>
          <p:nvPr/>
        </p:nvSpPr>
        <p:spPr>
          <a:xfrm flipH="1">
            <a:off x="13054225" y="3382550"/>
            <a:ext cx="3727048"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468B12A0-824D-70C2-9172-EBECF0C12377}"/>
              </a:ext>
            </a:extLst>
          </p:cNvPr>
          <p:cNvSpPr txBox="1"/>
          <p:nvPr/>
        </p:nvSpPr>
        <p:spPr>
          <a:xfrm flipH="1">
            <a:off x="1684756" y="-917211"/>
            <a:ext cx="8957929"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Post jobs or find opportunities. Streamlined hiring process with built-in communication tools.</a:t>
            </a:r>
          </a:p>
        </p:txBody>
      </p:sp>
      <p:sp>
        <p:nvSpPr>
          <p:cNvPr id="15" name="TextBox 14">
            <a:extLst>
              <a:ext uri="{FF2B5EF4-FFF2-40B4-BE49-F238E27FC236}">
                <a16:creationId xmlns:a16="http://schemas.microsoft.com/office/drawing/2014/main" id="{1B7292EC-B4CD-639F-5113-556F5F22A1B3}"/>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8ECD7E74-AB90-9EC4-F8C9-DF2B6DC61E50}"/>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51413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3B6297DC-EE8A-34F8-C42E-5C4D1FB5544C}"/>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272ED13A-14AF-9C35-E365-C646C91CB9EF}"/>
              </a:ext>
            </a:extLst>
          </p:cNvPr>
          <p:cNvSpPr/>
          <p:nvPr/>
        </p:nvSpPr>
        <p:spPr>
          <a:xfrm>
            <a:off x="682171" y="783771"/>
            <a:ext cx="10827658" cy="6074229"/>
          </a:xfrm>
          <a:prstGeom prst="round2SameRect">
            <a:avLst>
              <a:gd name="adj1" fmla="val 2979"/>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B46A6C-636C-5AE6-2AEF-2818459F3B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0252897">
            <a:off x="788038" y="787592"/>
            <a:ext cx="2912916" cy="5670217"/>
          </a:xfrm>
          <a:prstGeom prst="rect">
            <a:avLst/>
          </a:prstGeom>
          <a:effectLst/>
        </p:spPr>
      </p:pic>
      <p:pic>
        <p:nvPicPr>
          <p:cNvPr id="8" name="Picture Placeholder 6" descr="A screenshot of a computer&#10;&#10;AI-generated content may be incorrect.">
            <a:extLst>
              <a:ext uri="{FF2B5EF4-FFF2-40B4-BE49-F238E27FC236}">
                <a16:creationId xmlns:a16="http://schemas.microsoft.com/office/drawing/2014/main" id="{EA953794-D962-A195-1CDE-34D60296F377}"/>
              </a:ext>
            </a:extLst>
          </p:cNvPr>
          <p:cNvPicPr>
            <a:picLocks noChangeAspect="1"/>
          </p:cNvPicPr>
          <p:nvPr/>
        </p:nvPicPr>
        <p:blipFill>
          <a:blip r:embed="rId3">
            <a:extLst>
              <a:ext uri="{28A0092B-C50C-407E-A947-70E740481C1C}">
                <a14:useLocalDpi xmlns:a14="http://schemas.microsoft.com/office/drawing/2010/main" val="0"/>
              </a:ext>
            </a:extLst>
          </a:blip>
          <a:srcRect t="476" b="476"/>
          <a:stretch>
            <a:fillRect/>
          </a:stretch>
        </p:blipFill>
        <p:spPr>
          <a:xfrm rot="20252897">
            <a:off x="1079825" y="1043803"/>
            <a:ext cx="2353633" cy="5149529"/>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sp>
        <p:nvSpPr>
          <p:cNvPr id="4" name="TextBox 3">
            <a:extLst>
              <a:ext uri="{FF2B5EF4-FFF2-40B4-BE49-F238E27FC236}">
                <a16:creationId xmlns:a16="http://schemas.microsoft.com/office/drawing/2014/main" id="{C75E00F6-60DB-E482-5BFB-D93861E94874}"/>
              </a:ext>
            </a:extLst>
          </p:cNvPr>
          <p:cNvSpPr txBox="1"/>
          <p:nvPr/>
        </p:nvSpPr>
        <p:spPr>
          <a:xfrm>
            <a:off x="6811643" y="2841392"/>
            <a:ext cx="3825491" cy="707886"/>
          </a:xfrm>
          <a:prstGeom prst="rect">
            <a:avLst/>
          </a:prstGeom>
          <a:noFill/>
        </p:spPr>
        <p:txBody>
          <a:bodyPr wrap="square" rtlCol="0">
            <a:spAutoFit/>
          </a:bodyPr>
          <a:lstStyle/>
          <a:p>
            <a:r>
              <a:rPr lang="en-US" sz="4000" b="1" u="sng">
                <a:solidFill>
                  <a:srgbClr val="166FE6"/>
                </a:solidFill>
                <a:latin typeface="Aharoni" panose="02010803020104030203" pitchFamily="2" charset="-79"/>
                <a:ea typeface="Roboto" panose="02000000000000000000" pitchFamily="2" charset="0"/>
                <a:cs typeface="Aharoni" panose="02010803020104030203" pitchFamily="2" charset="-79"/>
              </a:rPr>
              <a:t>User Interface</a:t>
            </a:r>
            <a:endParaRPr lang="en-GB" sz="4000" b="1" u="sng">
              <a:solidFill>
                <a:srgbClr val="166FE6"/>
              </a:solidFill>
              <a:latin typeface="Aharoni" panose="02010803020104030203" pitchFamily="2" charset="-79"/>
              <a:ea typeface="Roboto" panose="02000000000000000000" pitchFamily="2" charset="0"/>
              <a:cs typeface="Aharoni" panose="02010803020104030203" pitchFamily="2" charset="-79"/>
            </a:endParaRPr>
          </a:p>
        </p:txBody>
      </p:sp>
      <p:sp>
        <p:nvSpPr>
          <p:cNvPr id="16" name="TextBox 15">
            <a:extLst>
              <a:ext uri="{FF2B5EF4-FFF2-40B4-BE49-F238E27FC236}">
                <a16:creationId xmlns:a16="http://schemas.microsoft.com/office/drawing/2014/main" id="{EC0B21B9-0548-691C-1785-70045E2D9430}"/>
              </a:ext>
            </a:extLst>
          </p:cNvPr>
          <p:cNvSpPr txBox="1"/>
          <p:nvPr/>
        </p:nvSpPr>
        <p:spPr>
          <a:xfrm>
            <a:off x="757074" y="241013"/>
            <a:ext cx="2242324" cy="276999"/>
          </a:xfrm>
          <a:prstGeom prst="rect">
            <a:avLst/>
          </a:prstGeom>
          <a:noFill/>
        </p:spPr>
        <p:txBody>
          <a:bodyPr wrap="square">
            <a:spAutoFit/>
          </a:bodyPr>
          <a:lstStyle/>
          <a:p>
            <a:r>
              <a:rPr lang="en-ID" sz="1200">
                <a:solidFill>
                  <a:srgbClr val="000000"/>
                </a:solidFill>
                <a:latin typeface="Onest" pitchFamily="2" charset="0"/>
                <a:ea typeface="Inter Light" panose="02000503000000020004" pitchFamily="2" charset="0"/>
                <a:cs typeface="Space Grotesk" pitchFamily="2" charset="0"/>
              </a:rPr>
              <a:t>taskLink</a:t>
            </a:r>
          </a:p>
        </p:txBody>
      </p:sp>
      <p:grpSp>
        <p:nvGrpSpPr>
          <p:cNvPr id="17" name="Group 16">
            <a:extLst>
              <a:ext uri="{FF2B5EF4-FFF2-40B4-BE49-F238E27FC236}">
                <a16:creationId xmlns:a16="http://schemas.microsoft.com/office/drawing/2014/main" id="{23A8BFD1-5C6D-A773-412B-E375B5B8FA69}"/>
              </a:ext>
            </a:extLst>
          </p:cNvPr>
          <p:cNvGrpSpPr/>
          <p:nvPr/>
        </p:nvGrpSpPr>
        <p:grpSpPr>
          <a:xfrm>
            <a:off x="468603" y="246774"/>
            <a:ext cx="262441" cy="265476"/>
            <a:chOff x="468603" y="322436"/>
            <a:chExt cx="736826" cy="745348"/>
          </a:xfrm>
        </p:grpSpPr>
        <p:sp>
          <p:nvSpPr>
            <p:cNvPr id="18" name="Rectangle: Rounded Corners 17">
              <a:extLst>
                <a:ext uri="{FF2B5EF4-FFF2-40B4-BE49-F238E27FC236}">
                  <a16:creationId xmlns:a16="http://schemas.microsoft.com/office/drawing/2014/main" id="{BE9C5774-CFB1-2340-50E6-1F9EBE218BF5}"/>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9" name="Graphic 18">
              <a:extLst>
                <a:ext uri="{FF2B5EF4-FFF2-40B4-BE49-F238E27FC236}">
                  <a16:creationId xmlns:a16="http://schemas.microsoft.com/office/drawing/2014/main" id="{9D079E29-D687-59D7-625C-4B651FB9F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516" y="466510"/>
              <a:ext cx="381000" cy="457200"/>
            </a:xfrm>
            <a:prstGeom prst="rect">
              <a:avLst/>
            </a:prstGeom>
          </p:spPr>
        </p:pic>
      </p:grpSp>
      <p:pic>
        <p:nvPicPr>
          <p:cNvPr id="25" name="Picture 24">
            <a:extLst>
              <a:ext uri="{FF2B5EF4-FFF2-40B4-BE49-F238E27FC236}">
                <a16:creationId xmlns:a16="http://schemas.microsoft.com/office/drawing/2014/main" id="{EBED238D-72F2-83FB-BE9F-281BFCA155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45311" y="671743"/>
            <a:ext cx="2956507" cy="5755070"/>
          </a:xfrm>
          <a:prstGeom prst="rect">
            <a:avLst/>
          </a:prstGeom>
          <a:effectLst/>
        </p:spPr>
      </p:pic>
      <p:pic>
        <p:nvPicPr>
          <p:cNvPr id="34" name="Picture Placeholder 33">
            <a:extLst>
              <a:ext uri="{FF2B5EF4-FFF2-40B4-BE49-F238E27FC236}">
                <a16:creationId xmlns:a16="http://schemas.microsoft.com/office/drawing/2014/main" id="{BDFC256F-D9F6-73C9-01E4-6502F5398C40}"/>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638" b="2638"/>
          <a:stretch>
            <a:fillRect/>
          </a:stretch>
        </p:blipFill>
        <p:spPr>
          <a:xfrm>
            <a:off x="2743073" y="967547"/>
            <a:ext cx="2383110" cy="5185103"/>
          </a:xfrm>
        </p:spPr>
      </p:pic>
      <p:sp>
        <p:nvSpPr>
          <p:cNvPr id="36" name="Oval 35">
            <a:extLst>
              <a:ext uri="{FF2B5EF4-FFF2-40B4-BE49-F238E27FC236}">
                <a16:creationId xmlns:a16="http://schemas.microsoft.com/office/drawing/2014/main" id="{75C8CF10-B38C-063A-7D26-71447C2D5EC2}"/>
              </a:ext>
            </a:extLst>
          </p:cNvPr>
          <p:cNvSpPr/>
          <p:nvPr/>
        </p:nvSpPr>
        <p:spPr>
          <a:xfrm>
            <a:off x="6811643" y="3741029"/>
            <a:ext cx="14508753" cy="1380082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4FC80AB-49DC-5158-C37C-D4E5BA031663}"/>
              </a:ext>
            </a:extLst>
          </p:cNvPr>
          <p:cNvSpPr txBox="1"/>
          <p:nvPr/>
        </p:nvSpPr>
        <p:spPr>
          <a:xfrm>
            <a:off x="9927412" y="8429234"/>
            <a:ext cx="4764318" cy="2031325"/>
          </a:xfrm>
          <a:prstGeom prst="rect">
            <a:avLst/>
          </a:prstGeom>
          <a:noFill/>
        </p:spPr>
        <p:txBody>
          <a:bodyPr wrap="square" rtlCol="0">
            <a:spAutoFit/>
          </a:bodyPr>
          <a:lstStyle/>
          <a:p>
            <a:r>
              <a:rPr lang="en-US" u="sng">
                <a:solidFill>
                  <a:srgbClr val="166FE6"/>
                </a:solidFill>
                <a:latin typeface="Roboto" panose="02000000000000000000" pitchFamily="2" charset="0"/>
                <a:ea typeface="Roboto" panose="02000000000000000000" pitchFamily="2" charset="0"/>
                <a:cs typeface="Roboto" panose="02000000000000000000" pitchFamily="2" charset="0"/>
              </a:rPr>
              <a:t>User Home Page</a:t>
            </a:r>
          </a:p>
          <a:p>
            <a:endParaRPr lang="en-US">
              <a:solidFill>
                <a:srgbClr val="166FE6"/>
              </a:solidFill>
              <a:latin typeface="Roboto" panose="02000000000000000000" pitchFamily="2" charset="0"/>
              <a:ea typeface="Roboto" panose="02000000000000000000" pitchFamily="2" charset="0"/>
              <a:cs typeface="Roboto" panose="02000000000000000000" pitchFamily="2" charset="0"/>
            </a:endParaRPr>
          </a:p>
          <a:p>
            <a:r>
              <a:rPr lang="en-US">
                <a:solidFill>
                  <a:srgbClr val="166FE6"/>
                </a:solidFill>
                <a:latin typeface="Roboto" panose="02000000000000000000" pitchFamily="2" charset="0"/>
                <a:ea typeface="Roboto" panose="02000000000000000000" pitchFamily="2" charset="0"/>
                <a:cs typeface="Roboto" panose="02000000000000000000" pitchFamily="2" charset="0"/>
              </a:rPr>
              <a:t>The user home page gives a clear, organized view of all assigned tasks, making it easy to track progress and stay focused. It is a streamlined space designed to help users stay efficient and in control.</a:t>
            </a:r>
            <a:endParaRPr lang="en-GB">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37" name="Oval 36">
            <a:extLst>
              <a:ext uri="{FF2B5EF4-FFF2-40B4-BE49-F238E27FC236}">
                <a16:creationId xmlns:a16="http://schemas.microsoft.com/office/drawing/2014/main" id="{FCF366E8-538A-1575-885F-EA47DFBD1358}"/>
              </a:ext>
            </a:extLst>
          </p:cNvPr>
          <p:cNvSpPr/>
          <p:nvPr/>
        </p:nvSpPr>
        <p:spPr>
          <a:xfrm>
            <a:off x="7553101" y="4209952"/>
            <a:ext cx="14508753" cy="13800824"/>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8DB388E4-F4A8-FF4D-2410-FC9BF9AC0C7A}"/>
              </a:ext>
            </a:extLst>
          </p:cNvPr>
          <p:cNvSpPr/>
          <p:nvPr/>
        </p:nvSpPr>
        <p:spPr>
          <a:xfrm>
            <a:off x="8237122" y="4548358"/>
            <a:ext cx="14508753" cy="13800824"/>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5038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44F03493-04B0-EE39-6828-BD50F9DF0416}"/>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D75F3C8E-F9AF-468E-8E3A-C663CECE045B}"/>
              </a:ext>
            </a:extLst>
          </p:cNvPr>
          <p:cNvSpPr/>
          <p:nvPr/>
        </p:nvSpPr>
        <p:spPr>
          <a:xfrm>
            <a:off x="-1188500" y="-3366460"/>
            <a:ext cx="14508753" cy="1380082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2A8E431-8EB9-48B5-A756-ABDAE70F462A}"/>
              </a:ext>
            </a:extLst>
          </p:cNvPr>
          <p:cNvSpPr txBox="1"/>
          <p:nvPr/>
        </p:nvSpPr>
        <p:spPr>
          <a:xfrm>
            <a:off x="7979294" y="1880684"/>
            <a:ext cx="4023653" cy="2308324"/>
          </a:xfrm>
          <a:prstGeom prst="rect">
            <a:avLst/>
          </a:prstGeom>
          <a:noFill/>
        </p:spPr>
        <p:txBody>
          <a:bodyPr wrap="square" rtlCol="0">
            <a:spAutoFit/>
          </a:bodyPr>
          <a:lstStyle/>
          <a:p>
            <a:pPr algn="ctr"/>
            <a:r>
              <a:rPr lang="en-US" u="sng">
                <a:solidFill>
                  <a:srgbClr val="166FE6"/>
                </a:solidFill>
                <a:latin typeface="Roboto" panose="02000000000000000000" pitchFamily="2" charset="0"/>
                <a:ea typeface="Roboto" panose="02000000000000000000" pitchFamily="2" charset="0"/>
                <a:cs typeface="Roboto" panose="02000000000000000000" pitchFamily="2" charset="0"/>
              </a:rPr>
              <a:t>User Home Page</a:t>
            </a:r>
          </a:p>
          <a:p>
            <a:pPr algn="ctr"/>
            <a:endParaRPr lang="en-US">
              <a:solidFill>
                <a:srgbClr val="166FE6"/>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rgbClr val="166FE6"/>
                </a:solidFill>
                <a:latin typeface="Roboto" panose="02000000000000000000" pitchFamily="2" charset="0"/>
                <a:ea typeface="Roboto" panose="02000000000000000000" pitchFamily="2" charset="0"/>
                <a:cs typeface="Roboto" panose="02000000000000000000" pitchFamily="2" charset="0"/>
              </a:rPr>
              <a:t>The user home page gives a clear, organized view of all assigned tasks, making it easy to track progress and stay focused. It is a streamlined space designed to help users stay efficient and in control.</a:t>
            </a:r>
            <a:endParaRPr lang="en-GB">
              <a:solidFill>
                <a:srgbClr val="166FE6"/>
              </a:solidFill>
              <a:latin typeface="Roboto" panose="02000000000000000000" pitchFamily="2" charset="0"/>
              <a:ea typeface="Roboto" panose="02000000000000000000" pitchFamily="2" charset="0"/>
              <a:cs typeface="Roboto" panose="02000000000000000000" pitchFamily="2" charset="0"/>
            </a:endParaRPr>
          </a:p>
        </p:txBody>
      </p:sp>
      <p:grpSp>
        <p:nvGrpSpPr>
          <p:cNvPr id="10" name="Group 9">
            <a:extLst>
              <a:ext uri="{FF2B5EF4-FFF2-40B4-BE49-F238E27FC236}">
                <a16:creationId xmlns:a16="http://schemas.microsoft.com/office/drawing/2014/main" id="{4E525E4C-3214-A1CA-39E2-FDDC7C361759}"/>
              </a:ext>
            </a:extLst>
          </p:cNvPr>
          <p:cNvGrpSpPr/>
          <p:nvPr/>
        </p:nvGrpSpPr>
        <p:grpSpPr>
          <a:xfrm>
            <a:off x="5660745" y="1130017"/>
            <a:ext cx="2017609" cy="3927433"/>
            <a:chOff x="6590242" y="1905995"/>
            <a:chExt cx="2017609" cy="3927433"/>
          </a:xfrm>
        </p:grpSpPr>
        <p:pic>
          <p:nvPicPr>
            <p:cNvPr id="3" name="Picture 2">
              <a:extLst>
                <a:ext uri="{FF2B5EF4-FFF2-40B4-BE49-F238E27FC236}">
                  <a16:creationId xmlns:a16="http://schemas.microsoft.com/office/drawing/2014/main" id="{92399993-702C-E6A1-D443-41FE21AA6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0242" y="1905995"/>
              <a:ext cx="2017609" cy="3927433"/>
            </a:xfrm>
            <a:prstGeom prst="rect">
              <a:avLst/>
            </a:prstGeom>
            <a:effectLst/>
          </p:spPr>
        </p:pic>
        <p:pic>
          <p:nvPicPr>
            <p:cNvPr id="4" name="Picture Placeholder 8">
              <a:extLst>
                <a:ext uri="{FF2B5EF4-FFF2-40B4-BE49-F238E27FC236}">
                  <a16:creationId xmlns:a16="http://schemas.microsoft.com/office/drawing/2014/main" id="{F4C80679-D4D3-588B-4E37-E6C26274E575}"/>
                </a:ext>
              </a:extLst>
            </p:cNvPr>
            <p:cNvPicPr>
              <a:picLocks noChangeAspect="1"/>
            </p:cNvPicPr>
            <p:nvPr/>
          </p:nvPicPr>
          <p:blipFill>
            <a:blip r:embed="rId4">
              <a:extLst>
                <a:ext uri="{28A0092B-C50C-407E-A947-70E740481C1C}">
                  <a14:useLocalDpi xmlns:a14="http://schemas.microsoft.com/office/drawing/2010/main" val="0"/>
                </a:ext>
              </a:extLst>
            </a:blip>
            <a:srcRect t="2670" b="2670"/>
            <a:stretch>
              <a:fillRect/>
            </a:stretch>
          </p:blipFill>
          <p:spPr>
            <a:xfrm>
              <a:off x="6792342" y="2095951"/>
              <a:ext cx="1626690" cy="353833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pic>
        <p:nvPicPr>
          <p:cNvPr id="5" name="Picture 4">
            <a:extLst>
              <a:ext uri="{FF2B5EF4-FFF2-40B4-BE49-F238E27FC236}">
                <a16:creationId xmlns:a16="http://schemas.microsoft.com/office/drawing/2014/main" id="{5F10E801-FCA3-EAFB-EBF7-7F3B5123EA0C}"/>
              </a:ext>
            </a:extLst>
          </p:cNvPr>
          <p:cNvPicPr>
            <a:picLocks noChangeAspect="1"/>
          </p:cNvPicPr>
          <p:nvPr/>
        </p:nvPicPr>
        <p:blipFill>
          <a:blip r:embed="rId5"/>
          <a:stretch>
            <a:fillRect/>
          </a:stretch>
        </p:blipFill>
        <p:spPr>
          <a:xfrm>
            <a:off x="-558767" y="1139844"/>
            <a:ext cx="6811642" cy="3911447"/>
          </a:xfrm>
          <a:prstGeom prst="rect">
            <a:avLst/>
          </a:prstGeom>
        </p:spPr>
      </p:pic>
      <p:sp>
        <p:nvSpPr>
          <p:cNvPr id="37" name="Oval 36">
            <a:extLst>
              <a:ext uri="{FF2B5EF4-FFF2-40B4-BE49-F238E27FC236}">
                <a16:creationId xmlns:a16="http://schemas.microsoft.com/office/drawing/2014/main" id="{80285B46-37B9-0232-BFE6-5EE6E8449779}"/>
              </a:ext>
            </a:extLst>
          </p:cNvPr>
          <p:cNvSpPr/>
          <p:nvPr/>
        </p:nvSpPr>
        <p:spPr>
          <a:xfrm>
            <a:off x="7553101" y="4209952"/>
            <a:ext cx="14508753" cy="13800824"/>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E628904-A4AD-9CB8-D9EA-F83E5D966336}"/>
              </a:ext>
            </a:extLst>
          </p:cNvPr>
          <p:cNvSpPr txBox="1"/>
          <p:nvPr/>
        </p:nvSpPr>
        <p:spPr>
          <a:xfrm>
            <a:off x="10286620" y="7268943"/>
            <a:ext cx="2937012" cy="3416320"/>
          </a:xfrm>
          <a:prstGeom prst="rect">
            <a:avLst/>
          </a:prstGeom>
          <a:noFill/>
        </p:spPr>
        <p:txBody>
          <a:bodyPr wrap="square" rtlCol="0">
            <a:spAutoFit/>
          </a:bodyPr>
          <a:lstStyle/>
          <a:p>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User Chat &amp; Teams</a:t>
            </a:r>
          </a:p>
          <a:p>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Built-in messaging lets users communicate instantly with their employer and assigned team keeping coordination simple and fast. It is a straightforward, organized space for updates, questions and seamless work.</a:t>
            </a:r>
            <a:endParaRPr lang="en-GB">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8" name="Oval 37">
            <a:extLst>
              <a:ext uri="{FF2B5EF4-FFF2-40B4-BE49-F238E27FC236}">
                <a16:creationId xmlns:a16="http://schemas.microsoft.com/office/drawing/2014/main" id="{28490E07-0E75-634D-23C8-AB40425E209B}"/>
              </a:ext>
            </a:extLst>
          </p:cNvPr>
          <p:cNvSpPr/>
          <p:nvPr/>
        </p:nvSpPr>
        <p:spPr>
          <a:xfrm>
            <a:off x="8504546" y="4858308"/>
            <a:ext cx="14508753" cy="13800824"/>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1609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3C91D1C5-101C-83CA-4B37-56B228BC1B9C}"/>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7C0396F3-0654-47CA-1F0E-C3A8141396CC}"/>
              </a:ext>
            </a:extLst>
          </p:cNvPr>
          <p:cNvSpPr/>
          <p:nvPr/>
        </p:nvSpPr>
        <p:spPr>
          <a:xfrm>
            <a:off x="-16563227" y="3820885"/>
            <a:ext cx="14508753" cy="1380082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59623869-A985-974D-2AEB-9C0C0D0E9BA9}"/>
              </a:ext>
            </a:extLst>
          </p:cNvPr>
          <p:cNvGrpSpPr/>
          <p:nvPr/>
        </p:nvGrpSpPr>
        <p:grpSpPr>
          <a:xfrm>
            <a:off x="-7043359" y="9314979"/>
            <a:ext cx="2017609" cy="3927433"/>
            <a:chOff x="6590242" y="1905995"/>
            <a:chExt cx="2017609" cy="3927433"/>
          </a:xfrm>
        </p:grpSpPr>
        <p:pic>
          <p:nvPicPr>
            <p:cNvPr id="22" name="Picture 21">
              <a:extLst>
                <a:ext uri="{FF2B5EF4-FFF2-40B4-BE49-F238E27FC236}">
                  <a16:creationId xmlns:a16="http://schemas.microsoft.com/office/drawing/2014/main" id="{D6A44622-CECD-10C3-74D5-21DB82D0C3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0242" y="1905995"/>
              <a:ext cx="2017609" cy="3927433"/>
            </a:xfrm>
            <a:prstGeom prst="rect">
              <a:avLst/>
            </a:prstGeom>
            <a:effectLst/>
          </p:spPr>
        </p:pic>
        <p:pic>
          <p:nvPicPr>
            <p:cNvPr id="23" name="Picture Placeholder 8">
              <a:extLst>
                <a:ext uri="{FF2B5EF4-FFF2-40B4-BE49-F238E27FC236}">
                  <a16:creationId xmlns:a16="http://schemas.microsoft.com/office/drawing/2014/main" id="{6DDFB711-63C1-9AFB-0C60-EB016F7046F0}"/>
                </a:ext>
              </a:extLst>
            </p:cNvPr>
            <p:cNvPicPr>
              <a:picLocks noChangeAspect="1"/>
            </p:cNvPicPr>
            <p:nvPr/>
          </p:nvPicPr>
          <p:blipFill>
            <a:blip r:embed="rId3">
              <a:extLst>
                <a:ext uri="{28A0092B-C50C-407E-A947-70E740481C1C}">
                  <a14:useLocalDpi xmlns:a14="http://schemas.microsoft.com/office/drawing/2010/main" val="0"/>
                </a:ext>
              </a:extLst>
            </a:blip>
            <a:srcRect t="2670" b="2670"/>
            <a:stretch>
              <a:fillRect/>
            </a:stretch>
          </p:blipFill>
          <p:spPr>
            <a:xfrm>
              <a:off x="6792342" y="2095951"/>
              <a:ext cx="1626690" cy="353833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pic>
        <p:nvPicPr>
          <p:cNvPr id="24" name="Picture 23">
            <a:extLst>
              <a:ext uri="{FF2B5EF4-FFF2-40B4-BE49-F238E27FC236}">
                <a16:creationId xmlns:a16="http://schemas.microsoft.com/office/drawing/2014/main" id="{479836AE-F59A-0AAD-759B-EB346A8CDB99}"/>
              </a:ext>
            </a:extLst>
          </p:cNvPr>
          <p:cNvPicPr>
            <a:picLocks noChangeAspect="1"/>
          </p:cNvPicPr>
          <p:nvPr/>
        </p:nvPicPr>
        <p:blipFill>
          <a:blip r:embed="rId4"/>
          <a:stretch>
            <a:fillRect/>
          </a:stretch>
        </p:blipFill>
        <p:spPr>
          <a:xfrm>
            <a:off x="-13262871" y="9324806"/>
            <a:ext cx="6811642" cy="3911447"/>
          </a:xfrm>
          <a:prstGeom prst="rect">
            <a:avLst/>
          </a:prstGeom>
        </p:spPr>
      </p:pic>
      <p:sp>
        <p:nvSpPr>
          <p:cNvPr id="3" name="TextBox 2">
            <a:extLst>
              <a:ext uri="{FF2B5EF4-FFF2-40B4-BE49-F238E27FC236}">
                <a16:creationId xmlns:a16="http://schemas.microsoft.com/office/drawing/2014/main" id="{7876FDC2-5315-B022-9A2A-BB698120C5FD}"/>
              </a:ext>
            </a:extLst>
          </p:cNvPr>
          <p:cNvSpPr txBox="1"/>
          <p:nvPr/>
        </p:nvSpPr>
        <p:spPr>
          <a:xfrm>
            <a:off x="-7471623" y="8021088"/>
            <a:ext cx="4023653" cy="2308324"/>
          </a:xfrm>
          <a:prstGeom prst="rect">
            <a:avLst/>
          </a:prstGeom>
          <a:noFill/>
        </p:spPr>
        <p:txBody>
          <a:bodyPr wrap="square" rtlCol="0">
            <a:spAutoFit/>
          </a:bodyPr>
          <a:lstStyle/>
          <a:p>
            <a:r>
              <a:rPr lang="en-US" u="sng">
                <a:solidFill>
                  <a:srgbClr val="166FE6"/>
                </a:solidFill>
              </a:rPr>
              <a:t>User Home Page</a:t>
            </a:r>
          </a:p>
          <a:p>
            <a:endParaRPr lang="en-US">
              <a:solidFill>
                <a:srgbClr val="166FE6"/>
              </a:solidFill>
            </a:endParaRPr>
          </a:p>
          <a:p>
            <a:r>
              <a:rPr lang="en-US">
                <a:solidFill>
                  <a:srgbClr val="166FE6"/>
                </a:solidFill>
              </a:rPr>
              <a:t>The user home page gives a clear, organized view of all assigned tasks, making it easy to track progress and stay focused. It is a streamlined space designed to help users stay efficient and in control.</a:t>
            </a:r>
            <a:endParaRPr lang="en-GB">
              <a:solidFill>
                <a:srgbClr val="166FE6"/>
              </a:solidFill>
            </a:endParaRPr>
          </a:p>
        </p:txBody>
      </p:sp>
      <p:sp>
        <p:nvSpPr>
          <p:cNvPr id="37" name="Oval 36">
            <a:extLst>
              <a:ext uri="{FF2B5EF4-FFF2-40B4-BE49-F238E27FC236}">
                <a16:creationId xmlns:a16="http://schemas.microsoft.com/office/drawing/2014/main" id="{9028327B-B0AB-B08F-4F64-8FF77EE9511A}"/>
              </a:ext>
            </a:extLst>
          </p:cNvPr>
          <p:cNvSpPr/>
          <p:nvPr/>
        </p:nvSpPr>
        <p:spPr>
          <a:xfrm>
            <a:off x="-1320481" y="-3517297"/>
            <a:ext cx="14508753" cy="13800824"/>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D644F18-16FC-FEC0-53C4-D594B29A5707}"/>
              </a:ext>
            </a:extLst>
          </p:cNvPr>
          <p:cNvSpPr txBox="1"/>
          <p:nvPr/>
        </p:nvSpPr>
        <p:spPr>
          <a:xfrm>
            <a:off x="8304676" y="1963035"/>
            <a:ext cx="3432655" cy="2862322"/>
          </a:xfrm>
          <a:prstGeom prst="rect">
            <a:avLst/>
          </a:prstGeom>
          <a:noFill/>
        </p:spPr>
        <p:txBody>
          <a:bodyPr wrap="square" rtlCol="0">
            <a:spAutoFit/>
          </a:bodyPr>
          <a:lstStyle/>
          <a:p>
            <a:pPr algn="ctr"/>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User Chat &amp; Teams</a:t>
            </a:r>
          </a:p>
          <a:p>
            <a:pPr algn="ctr"/>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Built-in messaging lets users communicate instantly with their employer and assigned team keeping coordination simple and fast. It is a straightforward, organized space for updates, questions and seamless work.</a:t>
            </a:r>
            <a:endParaRPr lang="en-GB">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0" name="Group 19">
            <a:extLst>
              <a:ext uri="{FF2B5EF4-FFF2-40B4-BE49-F238E27FC236}">
                <a16:creationId xmlns:a16="http://schemas.microsoft.com/office/drawing/2014/main" id="{32814FBF-BF23-4E5F-AFB5-018370CD08B7}"/>
              </a:ext>
            </a:extLst>
          </p:cNvPr>
          <p:cNvGrpSpPr/>
          <p:nvPr/>
        </p:nvGrpSpPr>
        <p:grpSpPr>
          <a:xfrm>
            <a:off x="5735638" y="1251489"/>
            <a:ext cx="2016000" cy="3924300"/>
            <a:chOff x="5725921" y="1001955"/>
            <a:chExt cx="2016000" cy="3924300"/>
          </a:xfrm>
        </p:grpSpPr>
        <p:pic>
          <p:nvPicPr>
            <p:cNvPr id="13" name="Picture 12">
              <a:extLst>
                <a:ext uri="{FF2B5EF4-FFF2-40B4-BE49-F238E27FC236}">
                  <a16:creationId xmlns:a16="http://schemas.microsoft.com/office/drawing/2014/main" id="{C01C0F4F-09EF-222B-B19D-01BA7ABF94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25921" y="1001955"/>
              <a:ext cx="2016000" cy="3924300"/>
            </a:xfrm>
            <a:prstGeom prst="rect">
              <a:avLst/>
            </a:prstGeom>
            <a:effectLst/>
          </p:spPr>
        </p:pic>
        <p:pic>
          <p:nvPicPr>
            <p:cNvPr id="15" name="Picture Placeholder 36" descr="A screenshot of a phone&#10;&#10;AI-generated content may be incorrect.">
              <a:extLst>
                <a:ext uri="{FF2B5EF4-FFF2-40B4-BE49-F238E27FC236}">
                  <a16:creationId xmlns:a16="http://schemas.microsoft.com/office/drawing/2014/main" id="{4A341634-9B14-ABB6-400E-88C5987E9797}"/>
                </a:ext>
              </a:extLst>
            </p:cNvPr>
            <p:cNvPicPr>
              <a:picLocks noChangeAspect="1"/>
            </p:cNvPicPr>
            <p:nvPr/>
          </p:nvPicPr>
          <p:blipFill>
            <a:blip r:embed="rId5">
              <a:extLst>
                <a:ext uri="{28A0092B-C50C-407E-A947-70E740481C1C}">
                  <a14:useLocalDpi xmlns:a14="http://schemas.microsoft.com/office/drawing/2010/main" val="0"/>
                </a:ext>
              </a:extLst>
            </a:blip>
            <a:srcRect t="1527" b="1527"/>
            <a:stretch>
              <a:fillRect/>
            </a:stretch>
          </p:blipFill>
          <p:spPr>
            <a:xfrm>
              <a:off x="5935663" y="1181418"/>
              <a:ext cx="1622425" cy="3563937"/>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sp>
        <p:nvSpPr>
          <p:cNvPr id="38" name="Oval 37">
            <a:extLst>
              <a:ext uri="{FF2B5EF4-FFF2-40B4-BE49-F238E27FC236}">
                <a16:creationId xmlns:a16="http://schemas.microsoft.com/office/drawing/2014/main" id="{02D02BC3-5B45-5596-E634-5CDD66730AF8}"/>
              </a:ext>
            </a:extLst>
          </p:cNvPr>
          <p:cNvSpPr/>
          <p:nvPr/>
        </p:nvSpPr>
        <p:spPr>
          <a:xfrm>
            <a:off x="8237122" y="4548358"/>
            <a:ext cx="14508753" cy="13800824"/>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CBE607E-504F-1031-9728-D6C590D0B687}"/>
              </a:ext>
            </a:extLst>
          </p:cNvPr>
          <p:cNvPicPr>
            <a:picLocks noChangeAspect="1"/>
          </p:cNvPicPr>
          <p:nvPr/>
        </p:nvPicPr>
        <p:blipFill>
          <a:blip r:embed="rId6"/>
          <a:stretch>
            <a:fillRect/>
          </a:stretch>
        </p:blipFill>
        <p:spPr>
          <a:xfrm>
            <a:off x="-579620" y="1231285"/>
            <a:ext cx="6904596" cy="3964824"/>
          </a:xfrm>
          <a:prstGeom prst="rect">
            <a:avLst/>
          </a:prstGeom>
        </p:spPr>
      </p:pic>
      <p:sp>
        <p:nvSpPr>
          <p:cNvPr id="25" name="TextBox 24">
            <a:extLst>
              <a:ext uri="{FF2B5EF4-FFF2-40B4-BE49-F238E27FC236}">
                <a16:creationId xmlns:a16="http://schemas.microsoft.com/office/drawing/2014/main" id="{EAA3E924-5A8F-E854-3C57-838E12D9C4A7}"/>
              </a:ext>
            </a:extLst>
          </p:cNvPr>
          <p:cNvSpPr txBox="1"/>
          <p:nvPr/>
        </p:nvSpPr>
        <p:spPr>
          <a:xfrm>
            <a:off x="13137016" y="7893645"/>
            <a:ext cx="3432655" cy="2862322"/>
          </a:xfrm>
          <a:prstGeom prst="rect">
            <a:avLst/>
          </a:prstGeom>
          <a:noFill/>
        </p:spPr>
        <p:txBody>
          <a:bodyPr wrap="square" rtlCol="0">
            <a:spAutoFit/>
          </a:bodyPr>
          <a:lstStyle/>
          <a:p>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User Map</a:t>
            </a:r>
          </a:p>
          <a:p>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The interactive map lets users quickly find companies that are actvely hiring. With a clear, intuitive view of their surroundings, discovering local opportunities becomes faster, easier, and far more convenient.</a:t>
            </a:r>
          </a:p>
        </p:txBody>
      </p:sp>
    </p:spTree>
    <p:extLst>
      <p:ext uri="{BB962C8B-B14F-4D97-AF65-F5344CB8AC3E}">
        <p14:creationId xmlns:p14="http://schemas.microsoft.com/office/powerpoint/2010/main" val="3130981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C6F6415B-04B9-7B5D-AB7E-8830B2D78CC3}"/>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2D82A069-628B-2CB9-0B0A-0D3FD62DADD7}"/>
              </a:ext>
            </a:extLst>
          </p:cNvPr>
          <p:cNvSpPr/>
          <p:nvPr/>
        </p:nvSpPr>
        <p:spPr>
          <a:xfrm>
            <a:off x="-16563227" y="3820885"/>
            <a:ext cx="14508753" cy="1380082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07410B8B-D19D-FCA7-4E94-E686199A7387}"/>
              </a:ext>
            </a:extLst>
          </p:cNvPr>
          <p:cNvSpPr/>
          <p:nvPr/>
        </p:nvSpPr>
        <p:spPr>
          <a:xfrm>
            <a:off x="-16747060" y="3820885"/>
            <a:ext cx="14508753" cy="13800824"/>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5C73F421-223F-8834-A206-DC489952F13F}"/>
              </a:ext>
            </a:extLst>
          </p:cNvPr>
          <p:cNvSpPr/>
          <p:nvPr/>
        </p:nvSpPr>
        <p:spPr>
          <a:xfrm>
            <a:off x="-1161736" y="-3448050"/>
            <a:ext cx="14508753" cy="13800824"/>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FBBDC6F8-9E9B-0CA7-44AA-E40E65116099}"/>
              </a:ext>
            </a:extLst>
          </p:cNvPr>
          <p:cNvPicPr>
            <a:picLocks noChangeAspect="1"/>
          </p:cNvPicPr>
          <p:nvPr/>
        </p:nvPicPr>
        <p:blipFill>
          <a:blip r:embed="rId2"/>
          <a:stretch>
            <a:fillRect/>
          </a:stretch>
        </p:blipFill>
        <p:spPr>
          <a:xfrm>
            <a:off x="-13171992" y="9484824"/>
            <a:ext cx="6904596" cy="3964824"/>
          </a:xfrm>
          <a:prstGeom prst="rect">
            <a:avLst/>
          </a:prstGeom>
        </p:spPr>
      </p:pic>
      <p:grpSp>
        <p:nvGrpSpPr>
          <p:cNvPr id="20" name="Group 19">
            <a:extLst>
              <a:ext uri="{FF2B5EF4-FFF2-40B4-BE49-F238E27FC236}">
                <a16:creationId xmlns:a16="http://schemas.microsoft.com/office/drawing/2014/main" id="{D1B3521C-5AAD-D92F-79CB-2CD2E9BE9D59}"/>
              </a:ext>
            </a:extLst>
          </p:cNvPr>
          <p:cNvGrpSpPr/>
          <p:nvPr/>
        </p:nvGrpSpPr>
        <p:grpSpPr>
          <a:xfrm>
            <a:off x="-6856734" y="9505028"/>
            <a:ext cx="2016000" cy="3924300"/>
            <a:chOff x="5725921" y="1001955"/>
            <a:chExt cx="2016000" cy="3924300"/>
          </a:xfrm>
        </p:grpSpPr>
        <p:pic>
          <p:nvPicPr>
            <p:cNvPr id="13" name="Picture 12">
              <a:extLst>
                <a:ext uri="{FF2B5EF4-FFF2-40B4-BE49-F238E27FC236}">
                  <a16:creationId xmlns:a16="http://schemas.microsoft.com/office/drawing/2014/main" id="{2EBA4CC1-6FAE-CCD5-3D32-F72627C432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5921" y="1001955"/>
              <a:ext cx="2016000" cy="3924300"/>
            </a:xfrm>
            <a:prstGeom prst="rect">
              <a:avLst/>
            </a:prstGeom>
            <a:effectLst/>
          </p:spPr>
        </p:pic>
        <p:pic>
          <p:nvPicPr>
            <p:cNvPr id="15" name="Picture Placeholder 36" descr="A screenshot of a phone&#10;&#10;AI-generated content may be incorrect.">
              <a:extLst>
                <a:ext uri="{FF2B5EF4-FFF2-40B4-BE49-F238E27FC236}">
                  <a16:creationId xmlns:a16="http://schemas.microsoft.com/office/drawing/2014/main" id="{3FD01B47-185D-ABC7-7EA0-EA235DCE3450}"/>
                </a:ext>
              </a:extLst>
            </p:cNvPr>
            <p:cNvPicPr>
              <a:picLocks noChangeAspect="1"/>
            </p:cNvPicPr>
            <p:nvPr/>
          </p:nvPicPr>
          <p:blipFill>
            <a:blip r:embed="rId4">
              <a:extLst>
                <a:ext uri="{28A0092B-C50C-407E-A947-70E740481C1C}">
                  <a14:useLocalDpi xmlns:a14="http://schemas.microsoft.com/office/drawing/2010/main" val="0"/>
                </a:ext>
              </a:extLst>
            </a:blip>
            <a:srcRect t="1527" b="1527"/>
            <a:stretch>
              <a:fillRect/>
            </a:stretch>
          </p:blipFill>
          <p:spPr>
            <a:xfrm>
              <a:off x="5935663" y="1181418"/>
              <a:ext cx="1622425" cy="3563937"/>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grpSp>
        <p:nvGrpSpPr>
          <p:cNvPr id="21" name="Group 20">
            <a:extLst>
              <a:ext uri="{FF2B5EF4-FFF2-40B4-BE49-F238E27FC236}">
                <a16:creationId xmlns:a16="http://schemas.microsoft.com/office/drawing/2014/main" id="{CDC11C91-4D24-F88F-5B0E-28B88D4F2EA1}"/>
              </a:ext>
            </a:extLst>
          </p:cNvPr>
          <p:cNvGrpSpPr/>
          <p:nvPr/>
        </p:nvGrpSpPr>
        <p:grpSpPr>
          <a:xfrm>
            <a:off x="-7043359" y="9314979"/>
            <a:ext cx="2017609" cy="3927433"/>
            <a:chOff x="6590242" y="1905995"/>
            <a:chExt cx="2017609" cy="3927433"/>
          </a:xfrm>
        </p:grpSpPr>
        <p:pic>
          <p:nvPicPr>
            <p:cNvPr id="22" name="Picture 21">
              <a:extLst>
                <a:ext uri="{FF2B5EF4-FFF2-40B4-BE49-F238E27FC236}">
                  <a16:creationId xmlns:a16="http://schemas.microsoft.com/office/drawing/2014/main" id="{2E3EF3F2-E72A-B123-37D8-BC552CB15E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0242" y="1905995"/>
              <a:ext cx="2017609" cy="3927433"/>
            </a:xfrm>
            <a:prstGeom prst="rect">
              <a:avLst/>
            </a:prstGeom>
            <a:effectLst/>
          </p:spPr>
        </p:pic>
        <p:pic>
          <p:nvPicPr>
            <p:cNvPr id="23" name="Picture Placeholder 8">
              <a:extLst>
                <a:ext uri="{FF2B5EF4-FFF2-40B4-BE49-F238E27FC236}">
                  <a16:creationId xmlns:a16="http://schemas.microsoft.com/office/drawing/2014/main" id="{129AE27E-20E6-7125-9324-38CFEBB64F58}"/>
                </a:ext>
              </a:extLst>
            </p:cNvPr>
            <p:cNvPicPr>
              <a:picLocks noChangeAspect="1"/>
            </p:cNvPicPr>
            <p:nvPr/>
          </p:nvPicPr>
          <p:blipFill>
            <a:blip r:embed="rId5">
              <a:extLst>
                <a:ext uri="{28A0092B-C50C-407E-A947-70E740481C1C}">
                  <a14:useLocalDpi xmlns:a14="http://schemas.microsoft.com/office/drawing/2010/main" val="0"/>
                </a:ext>
              </a:extLst>
            </a:blip>
            <a:srcRect t="2670" b="2670"/>
            <a:stretch>
              <a:fillRect/>
            </a:stretch>
          </p:blipFill>
          <p:spPr>
            <a:xfrm>
              <a:off x="6792342" y="2095951"/>
              <a:ext cx="1626690" cy="353833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pic>
        <p:nvPicPr>
          <p:cNvPr id="24" name="Picture 23">
            <a:extLst>
              <a:ext uri="{FF2B5EF4-FFF2-40B4-BE49-F238E27FC236}">
                <a16:creationId xmlns:a16="http://schemas.microsoft.com/office/drawing/2014/main" id="{BD909118-FAD5-F2FE-0BAA-872E0B384FAB}"/>
              </a:ext>
            </a:extLst>
          </p:cNvPr>
          <p:cNvPicPr>
            <a:picLocks noChangeAspect="1"/>
          </p:cNvPicPr>
          <p:nvPr/>
        </p:nvPicPr>
        <p:blipFill>
          <a:blip r:embed="rId6"/>
          <a:stretch>
            <a:fillRect/>
          </a:stretch>
        </p:blipFill>
        <p:spPr>
          <a:xfrm>
            <a:off x="-13262871" y="9324806"/>
            <a:ext cx="6811642" cy="3911447"/>
          </a:xfrm>
          <a:prstGeom prst="rect">
            <a:avLst/>
          </a:prstGeom>
        </p:spPr>
      </p:pic>
      <p:sp>
        <p:nvSpPr>
          <p:cNvPr id="4" name="TextBox 3">
            <a:extLst>
              <a:ext uri="{FF2B5EF4-FFF2-40B4-BE49-F238E27FC236}">
                <a16:creationId xmlns:a16="http://schemas.microsoft.com/office/drawing/2014/main" id="{FB1A4BA7-C926-FED7-DE00-5531D754D4D3}"/>
              </a:ext>
            </a:extLst>
          </p:cNvPr>
          <p:cNvSpPr txBox="1"/>
          <p:nvPr/>
        </p:nvSpPr>
        <p:spPr>
          <a:xfrm>
            <a:off x="-7381825" y="6341531"/>
            <a:ext cx="3727711" cy="2585323"/>
          </a:xfrm>
          <a:prstGeom prst="rect">
            <a:avLst/>
          </a:prstGeom>
          <a:noFill/>
        </p:spPr>
        <p:txBody>
          <a:bodyPr wrap="square" rtlCol="0">
            <a:spAutoFit/>
          </a:bodyPr>
          <a:lstStyle/>
          <a:p>
            <a:r>
              <a:rPr lang="en-US" u="sng">
                <a:solidFill>
                  <a:srgbClr val="166FE6"/>
                </a:solidFill>
                <a:latin typeface="Roboto" panose="02000000000000000000" pitchFamily="2" charset="0"/>
                <a:ea typeface="Roboto" panose="02000000000000000000" pitchFamily="2" charset="0"/>
                <a:cs typeface="Roboto" panose="02000000000000000000" pitchFamily="2" charset="0"/>
              </a:rPr>
              <a:t>User Chat &amp; Teams</a:t>
            </a:r>
          </a:p>
          <a:p>
            <a:endParaRPr lang="en-US" u="sng">
              <a:solidFill>
                <a:srgbClr val="166FE6"/>
              </a:solidFill>
              <a:latin typeface="Roboto" panose="02000000000000000000" pitchFamily="2" charset="0"/>
              <a:ea typeface="Roboto" panose="02000000000000000000" pitchFamily="2" charset="0"/>
              <a:cs typeface="Roboto" panose="02000000000000000000" pitchFamily="2" charset="0"/>
            </a:endParaRPr>
          </a:p>
          <a:p>
            <a:r>
              <a:rPr lang="en-US">
                <a:solidFill>
                  <a:srgbClr val="166FE6"/>
                </a:solidFill>
                <a:latin typeface="Roboto" panose="02000000000000000000" pitchFamily="2" charset="0"/>
                <a:ea typeface="Roboto" panose="02000000000000000000" pitchFamily="2" charset="0"/>
                <a:cs typeface="Roboto" panose="02000000000000000000" pitchFamily="2" charset="0"/>
              </a:rPr>
              <a:t>Built-in messaging lets users communicate instantly with their employer and assigned team keeping coordination simple and fast. It is a straightforward, organized space for updates, questions and seamless work.</a:t>
            </a:r>
            <a:endParaRPr lang="en-GB">
              <a:solidFill>
                <a:srgbClr val="166FE6"/>
              </a:solidFill>
              <a:latin typeface="Roboto" panose="02000000000000000000" pitchFamily="2" charset="0"/>
              <a:ea typeface="Roboto" panose="02000000000000000000" pitchFamily="2" charset="0"/>
              <a:cs typeface="Roboto" panose="02000000000000000000" pitchFamily="2" charset="0"/>
            </a:endParaRPr>
          </a:p>
        </p:txBody>
      </p:sp>
      <p:grpSp>
        <p:nvGrpSpPr>
          <p:cNvPr id="10" name="Group 9">
            <a:extLst>
              <a:ext uri="{FF2B5EF4-FFF2-40B4-BE49-F238E27FC236}">
                <a16:creationId xmlns:a16="http://schemas.microsoft.com/office/drawing/2014/main" id="{152E2EB0-C816-DD88-A64F-F24FBCFC812E}"/>
              </a:ext>
            </a:extLst>
          </p:cNvPr>
          <p:cNvGrpSpPr/>
          <p:nvPr/>
        </p:nvGrpSpPr>
        <p:grpSpPr>
          <a:xfrm>
            <a:off x="5875526" y="1260212"/>
            <a:ext cx="2052740" cy="3924300"/>
            <a:chOff x="3176573" y="783771"/>
            <a:chExt cx="2487437" cy="4841989"/>
          </a:xfrm>
        </p:grpSpPr>
        <p:pic>
          <p:nvPicPr>
            <p:cNvPr id="11" name="Picture 10">
              <a:extLst>
                <a:ext uri="{FF2B5EF4-FFF2-40B4-BE49-F238E27FC236}">
                  <a16:creationId xmlns:a16="http://schemas.microsoft.com/office/drawing/2014/main" id="{036EF425-1CB9-413F-EE37-0AFE9AED6C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6573" y="783771"/>
              <a:ext cx="2487437" cy="4841989"/>
            </a:xfrm>
            <a:prstGeom prst="rect">
              <a:avLst/>
            </a:prstGeom>
            <a:effectLst/>
          </p:spPr>
        </p:pic>
        <p:pic>
          <p:nvPicPr>
            <p:cNvPr id="14" name="Picture Placeholder 7" descr="A screen shot of a phone&#10;&#10;AI-generated content may be incorrect.">
              <a:extLst>
                <a:ext uri="{FF2B5EF4-FFF2-40B4-BE49-F238E27FC236}">
                  <a16:creationId xmlns:a16="http://schemas.microsoft.com/office/drawing/2014/main" id="{48513356-8918-E427-D8D2-3C39EBADAE3C}"/>
                </a:ext>
              </a:extLst>
            </p:cNvPr>
            <p:cNvPicPr>
              <a:picLocks noChangeAspect="1"/>
            </p:cNvPicPr>
            <p:nvPr/>
          </p:nvPicPr>
          <p:blipFill>
            <a:blip r:embed="rId7">
              <a:extLst>
                <a:ext uri="{28A0092B-C50C-407E-A947-70E740481C1C}">
                  <a14:useLocalDpi xmlns:a14="http://schemas.microsoft.com/office/drawing/2010/main" val="0"/>
                </a:ext>
              </a:extLst>
            </a:blip>
            <a:srcRect t="1776" b="1776"/>
            <a:stretch>
              <a:fillRect/>
            </a:stretch>
          </p:blipFill>
          <p:spPr>
            <a:xfrm>
              <a:off x="3423395" y="1019141"/>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grpSp>
        <p:nvGrpSpPr>
          <p:cNvPr id="26" name="Group 25">
            <a:extLst>
              <a:ext uri="{FF2B5EF4-FFF2-40B4-BE49-F238E27FC236}">
                <a16:creationId xmlns:a16="http://schemas.microsoft.com/office/drawing/2014/main" id="{2FC43BD4-F9EA-780A-2A9D-C8EBA57FBC2A}"/>
              </a:ext>
            </a:extLst>
          </p:cNvPr>
          <p:cNvGrpSpPr/>
          <p:nvPr/>
        </p:nvGrpSpPr>
        <p:grpSpPr>
          <a:xfrm>
            <a:off x="-596032" y="1231169"/>
            <a:ext cx="7096836" cy="3964824"/>
            <a:chOff x="-342002" y="1503323"/>
            <a:chExt cx="8704688" cy="5001636"/>
          </a:xfrm>
        </p:grpSpPr>
        <p:pic>
          <p:nvPicPr>
            <p:cNvPr id="27" name="Mockup" descr="A screenshot of a computer screen&#10;&#10;Description automatically generated">
              <a:extLst>
                <a:ext uri="{FF2B5EF4-FFF2-40B4-BE49-F238E27FC236}">
                  <a16:creationId xmlns:a16="http://schemas.microsoft.com/office/drawing/2014/main" id="{3237410D-EFF3-48E3-DAF8-15848CF22C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2002" y="1503323"/>
              <a:ext cx="8704688" cy="5001636"/>
            </a:xfrm>
            <a:prstGeom prst="rect">
              <a:avLst/>
            </a:prstGeom>
          </p:spPr>
        </p:pic>
        <p:pic>
          <p:nvPicPr>
            <p:cNvPr id="28" name="Picture Placeholder 4" descr="A screenshot of a map&#10;&#10;AI-generated content may be incorrect.">
              <a:extLst>
                <a:ext uri="{FF2B5EF4-FFF2-40B4-BE49-F238E27FC236}">
                  <a16:creationId xmlns:a16="http://schemas.microsoft.com/office/drawing/2014/main" id="{3C8DD96A-298C-0366-B4A1-27BF184F236E}"/>
                </a:ext>
              </a:extLst>
            </p:cNvPr>
            <p:cNvPicPr>
              <a:picLocks noChangeAspect="1"/>
            </p:cNvPicPr>
            <p:nvPr/>
          </p:nvPicPr>
          <p:blipFill>
            <a:blip r:embed="rId9">
              <a:extLst>
                <a:ext uri="{28A0092B-C50C-407E-A947-70E740481C1C}">
                  <a14:useLocalDpi xmlns:a14="http://schemas.microsoft.com/office/drawing/2010/main" val="0"/>
                </a:ext>
              </a:extLst>
            </a:blip>
            <a:srcRect t="5657" b="5657"/>
            <a:stretch>
              <a:fillRect/>
            </a:stretch>
          </p:blipFill>
          <p:spPr>
            <a:xfrm>
              <a:off x="705528" y="1775441"/>
              <a:ext cx="6691312" cy="4175760"/>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29" name="TextBox 28">
            <a:extLst>
              <a:ext uri="{FF2B5EF4-FFF2-40B4-BE49-F238E27FC236}">
                <a16:creationId xmlns:a16="http://schemas.microsoft.com/office/drawing/2014/main" id="{8E9DBB07-646F-C3F4-1D51-0A13B46D939E}"/>
              </a:ext>
            </a:extLst>
          </p:cNvPr>
          <p:cNvSpPr txBox="1"/>
          <p:nvPr/>
        </p:nvSpPr>
        <p:spPr>
          <a:xfrm>
            <a:off x="8128077" y="1947790"/>
            <a:ext cx="4063923" cy="2308324"/>
          </a:xfrm>
          <a:prstGeom prst="rect">
            <a:avLst/>
          </a:prstGeom>
          <a:noFill/>
        </p:spPr>
        <p:txBody>
          <a:bodyPr wrap="square" rtlCol="0">
            <a:spAutoFit/>
          </a:bodyPr>
          <a:lstStyle/>
          <a:p>
            <a:pPr algn="ctr"/>
            <a:r>
              <a:rPr lang="en-US" u="sng">
                <a:solidFill>
                  <a:schemeClr val="tx2">
                    <a:lumMod val="10000"/>
                    <a:lumOff val="90000"/>
                  </a:schemeClr>
                </a:solidFill>
                <a:latin typeface="Roboto" panose="02000000000000000000" pitchFamily="2" charset="0"/>
                <a:ea typeface="Roboto" panose="02000000000000000000" pitchFamily="2" charset="0"/>
                <a:cs typeface="Roboto" panose="02000000000000000000" pitchFamily="2" charset="0"/>
              </a:rPr>
              <a:t>User Map</a:t>
            </a:r>
          </a:p>
          <a:p>
            <a:pPr algn="ctr"/>
            <a:endParaRPr lang="en-US" u="sng">
              <a:solidFill>
                <a:schemeClr val="tx2">
                  <a:lumMod val="10000"/>
                  <a:lumOff val="90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chemeClr val="tx2">
                    <a:lumMod val="10000"/>
                    <a:lumOff val="90000"/>
                  </a:schemeClr>
                </a:solidFill>
                <a:latin typeface="Roboto" panose="02000000000000000000" pitchFamily="2" charset="0"/>
                <a:ea typeface="Roboto" panose="02000000000000000000" pitchFamily="2" charset="0"/>
                <a:cs typeface="Roboto" panose="02000000000000000000" pitchFamily="2" charset="0"/>
              </a:rPr>
              <a:t>The interactive map lets users quickly find companies that are actvely hiring. With a clear, intuitive view of their surroundings, discovering local opportunities becomes faster, easier, and far more convenient.</a:t>
            </a:r>
          </a:p>
        </p:txBody>
      </p:sp>
      <p:pic>
        <p:nvPicPr>
          <p:cNvPr id="3" name="Picture 2" descr="A black and white image of a star and a plus sign&#10;&#10;AI-generated content may be incorrect.">
            <a:extLst>
              <a:ext uri="{FF2B5EF4-FFF2-40B4-BE49-F238E27FC236}">
                <a16:creationId xmlns:a16="http://schemas.microsoft.com/office/drawing/2014/main" id="{E8242C9C-40A7-6047-1B8B-784562EB3CF1}"/>
              </a:ext>
            </a:extLst>
          </p:cNvPr>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14430306" y="-2343150"/>
            <a:ext cx="4829175" cy="4686300"/>
          </a:xfrm>
          <a:prstGeom prst="rect">
            <a:avLst/>
          </a:prstGeom>
        </p:spPr>
      </p:pic>
      <p:sp>
        <p:nvSpPr>
          <p:cNvPr id="5" name="TextBox 4">
            <a:extLst>
              <a:ext uri="{FF2B5EF4-FFF2-40B4-BE49-F238E27FC236}">
                <a16:creationId xmlns:a16="http://schemas.microsoft.com/office/drawing/2014/main" id="{BD8834AB-4641-B8A2-42B9-961B1713177E}"/>
              </a:ext>
            </a:extLst>
          </p:cNvPr>
          <p:cNvSpPr txBox="1"/>
          <p:nvPr/>
        </p:nvSpPr>
        <p:spPr>
          <a:xfrm>
            <a:off x="896881" y="-12931298"/>
            <a:ext cx="10398236" cy="6858000"/>
          </a:xfrm>
          <a:custGeom>
            <a:avLst/>
            <a:gdLst/>
            <a:ahLst/>
            <a:cxnLst/>
            <a:rect l="l" t="t" r="r" b="b"/>
            <a:pathLst>
              <a:path w="10398236" h="6858000">
                <a:moveTo>
                  <a:pt x="1402036" y="3175446"/>
                </a:moveTo>
                <a:lnTo>
                  <a:pt x="1402036" y="3554957"/>
                </a:lnTo>
                <a:lnTo>
                  <a:pt x="1598303" y="3554957"/>
                </a:lnTo>
                <a:cubicBezTo>
                  <a:pt x="1632410" y="3554957"/>
                  <a:pt x="1666671" y="3552322"/>
                  <a:pt x="1701088" y="3547051"/>
                </a:cubicBezTo>
                <a:cubicBezTo>
                  <a:pt x="1735504" y="3541780"/>
                  <a:pt x="1766355" y="3532168"/>
                  <a:pt x="1793640" y="3518215"/>
                </a:cubicBezTo>
                <a:cubicBezTo>
                  <a:pt x="1820925" y="3504263"/>
                  <a:pt x="1843404" y="3484264"/>
                  <a:pt x="1861078" y="3458219"/>
                </a:cubicBezTo>
                <a:cubicBezTo>
                  <a:pt x="1878751" y="3432174"/>
                  <a:pt x="1887588" y="3398998"/>
                  <a:pt x="1887588" y="3358690"/>
                </a:cubicBezTo>
                <a:cubicBezTo>
                  <a:pt x="1887588" y="3321483"/>
                  <a:pt x="1879371" y="3291252"/>
                  <a:pt x="1862938" y="3267998"/>
                </a:cubicBezTo>
                <a:cubicBezTo>
                  <a:pt x="1846505" y="3244744"/>
                  <a:pt x="1825576" y="3225985"/>
                  <a:pt x="1800151" y="3211722"/>
                </a:cubicBezTo>
                <a:cubicBezTo>
                  <a:pt x="1774726" y="3197460"/>
                  <a:pt x="1745736" y="3187848"/>
                  <a:pt x="1713180" y="3182887"/>
                </a:cubicBezTo>
                <a:cubicBezTo>
                  <a:pt x="1680624" y="3177926"/>
                  <a:pt x="1649153" y="3175446"/>
                  <a:pt x="1618767" y="3175446"/>
                </a:cubicBezTo>
                <a:close/>
                <a:moveTo>
                  <a:pt x="239986" y="3175446"/>
                </a:moveTo>
                <a:lnTo>
                  <a:pt x="239986" y="3562399"/>
                </a:lnTo>
                <a:lnTo>
                  <a:pt x="407418" y="3562399"/>
                </a:lnTo>
                <a:cubicBezTo>
                  <a:pt x="447105" y="3562399"/>
                  <a:pt x="484622" y="3559453"/>
                  <a:pt x="519969" y="3553562"/>
                </a:cubicBezTo>
                <a:cubicBezTo>
                  <a:pt x="555315" y="3547671"/>
                  <a:pt x="586941" y="3537439"/>
                  <a:pt x="614847" y="3522866"/>
                </a:cubicBezTo>
                <a:cubicBezTo>
                  <a:pt x="642752" y="3508293"/>
                  <a:pt x="665076" y="3488295"/>
                  <a:pt x="681819" y="3462870"/>
                </a:cubicBezTo>
                <a:cubicBezTo>
                  <a:pt x="698563" y="3437445"/>
                  <a:pt x="706934" y="3404579"/>
                  <a:pt x="706934" y="3364271"/>
                </a:cubicBezTo>
                <a:cubicBezTo>
                  <a:pt x="706934" y="3324584"/>
                  <a:pt x="698563" y="3292338"/>
                  <a:pt x="681819" y="3267533"/>
                </a:cubicBezTo>
                <a:cubicBezTo>
                  <a:pt x="665076" y="3242728"/>
                  <a:pt x="643062" y="3223349"/>
                  <a:pt x="615777" y="3209397"/>
                </a:cubicBezTo>
                <a:cubicBezTo>
                  <a:pt x="588492" y="3195444"/>
                  <a:pt x="557486" y="3186298"/>
                  <a:pt x="522759" y="3181957"/>
                </a:cubicBezTo>
                <a:cubicBezTo>
                  <a:pt x="488033" y="3177616"/>
                  <a:pt x="452066" y="3175446"/>
                  <a:pt x="414859" y="3175446"/>
                </a:cubicBezTo>
                <a:close/>
                <a:moveTo>
                  <a:pt x="7172325" y="2973597"/>
                </a:moveTo>
                <a:lnTo>
                  <a:pt x="7172325" y="4322352"/>
                </a:lnTo>
                <a:lnTo>
                  <a:pt x="7401148" y="4322352"/>
                </a:lnTo>
                <a:lnTo>
                  <a:pt x="7401148" y="3238697"/>
                </a:lnTo>
                <a:lnTo>
                  <a:pt x="7404869" y="3238697"/>
                </a:lnTo>
                <a:lnTo>
                  <a:pt x="7808565" y="4322352"/>
                </a:lnTo>
                <a:lnTo>
                  <a:pt x="7975997" y="4322352"/>
                </a:lnTo>
                <a:lnTo>
                  <a:pt x="8385274" y="3238697"/>
                </a:lnTo>
                <a:lnTo>
                  <a:pt x="8388995" y="3238697"/>
                </a:lnTo>
                <a:lnTo>
                  <a:pt x="8388995" y="4322352"/>
                </a:lnTo>
                <a:lnTo>
                  <a:pt x="8627120" y="4322352"/>
                </a:lnTo>
                <a:lnTo>
                  <a:pt x="8627120" y="2973597"/>
                </a:lnTo>
                <a:lnTo>
                  <a:pt x="8250399" y="2973597"/>
                </a:lnTo>
                <a:lnTo>
                  <a:pt x="7903443" y="3931678"/>
                </a:lnTo>
                <a:lnTo>
                  <a:pt x="7897862" y="3931678"/>
                </a:lnTo>
                <a:lnTo>
                  <a:pt x="7547185" y="2973597"/>
                </a:lnTo>
                <a:close/>
                <a:moveTo>
                  <a:pt x="5798158" y="2973597"/>
                </a:moveTo>
                <a:lnTo>
                  <a:pt x="5798158" y="3827499"/>
                </a:lnTo>
                <a:cubicBezTo>
                  <a:pt x="5798158" y="3908734"/>
                  <a:pt x="5811955" y="3982063"/>
                  <a:pt x="5839551" y="4047485"/>
                </a:cubicBezTo>
                <a:cubicBezTo>
                  <a:pt x="5867146" y="4112908"/>
                  <a:pt x="5905283" y="4168408"/>
                  <a:pt x="5953962" y="4213987"/>
                </a:cubicBezTo>
                <a:cubicBezTo>
                  <a:pt x="6002641" y="4259565"/>
                  <a:pt x="6060002" y="4294757"/>
                  <a:pt x="6126045" y="4319562"/>
                </a:cubicBezTo>
                <a:cubicBezTo>
                  <a:pt x="6192087" y="4344366"/>
                  <a:pt x="6263865" y="4356769"/>
                  <a:pt x="6341381" y="4356769"/>
                </a:cubicBezTo>
                <a:cubicBezTo>
                  <a:pt x="6418895" y="4356769"/>
                  <a:pt x="6490674" y="4344366"/>
                  <a:pt x="6556716" y="4319562"/>
                </a:cubicBezTo>
                <a:cubicBezTo>
                  <a:pt x="6622759" y="4294757"/>
                  <a:pt x="6679964" y="4259565"/>
                  <a:pt x="6728333" y="4213987"/>
                </a:cubicBezTo>
                <a:cubicBezTo>
                  <a:pt x="6776703" y="4168408"/>
                  <a:pt x="6814839" y="4112908"/>
                  <a:pt x="6842745" y="4047485"/>
                </a:cubicBezTo>
                <a:cubicBezTo>
                  <a:pt x="6870651" y="3982063"/>
                  <a:pt x="6884603" y="3908734"/>
                  <a:pt x="6884603" y="3827499"/>
                </a:cubicBezTo>
                <a:lnTo>
                  <a:pt x="6884603" y="2973597"/>
                </a:lnTo>
                <a:lnTo>
                  <a:pt x="6644617" y="2973597"/>
                </a:lnTo>
                <a:lnTo>
                  <a:pt x="6644617" y="3817267"/>
                </a:lnTo>
                <a:cubicBezTo>
                  <a:pt x="6644617" y="3856954"/>
                  <a:pt x="6639501" y="3896177"/>
                  <a:pt x="6629269" y="3934934"/>
                </a:cubicBezTo>
                <a:cubicBezTo>
                  <a:pt x="6619037" y="3973691"/>
                  <a:pt x="6602139" y="4008263"/>
                  <a:pt x="6578575" y="4038649"/>
                </a:cubicBezTo>
                <a:cubicBezTo>
                  <a:pt x="6555011" y="4069034"/>
                  <a:pt x="6523850" y="4093684"/>
                  <a:pt x="6485093" y="4112598"/>
                </a:cubicBezTo>
                <a:cubicBezTo>
                  <a:pt x="6446335" y="4131511"/>
                  <a:pt x="6398431" y="4140968"/>
                  <a:pt x="6341381" y="4140968"/>
                </a:cubicBezTo>
                <a:cubicBezTo>
                  <a:pt x="6284330" y="4140968"/>
                  <a:pt x="6236425" y="4131511"/>
                  <a:pt x="6197668" y="4112598"/>
                </a:cubicBezTo>
                <a:cubicBezTo>
                  <a:pt x="6158911" y="4093684"/>
                  <a:pt x="6127750" y="4069034"/>
                  <a:pt x="6104186" y="4038649"/>
                </a:cubicBezTo>
                <a:cubicBezTo>
                  <a:pt x="6080621" y="4008263"/>
                  <a:pt x="6063878" y="3973691"/>
                  <a:pt x="6053956" y="3934934"/>
                </a:cubicBezTo>
                <a:cubicBezTo>
                  <a:pt x="6044034" y="3896177"/>
                  <a:pt x="6039073" y="3856954"/>
                  <a:pt x="6039073" y="3817267"/>
                </a:cubicBezTo>
                <a:lnTo>
                  <a:pt x="6039073" y="2973597"/>
                </a:lnTo>
                <a:close/>
                <a:moveTo>
                  <a:pt x="5276850" y="2973597"/>
                </a:moveTo>
                <a:lnTo>
                  <a:pt x="5276850" y="4322352"/>
                </a:lnTo>
                <a:lnTo>
                  <a:pt x="5516835" y="4322352"/>
                </a:lnTo>
                <a:lnTo>
                  <a:pt x="5516835" y="2973597"/>
                </a:lnTo>
                <a:close/>
                <a:moveTo>
                  <a:pt x="3524250" y="2973597"/>
                </a:moveTo>
                <a:lnTo>
                  <a:pt x="3687793" y="2973597"/>
                </a:lnTo>
                <a:lnTo>
                  <a:pt x="3845669" y="3336823"/>
                </a:lnTo>
                <a:cubicBezTo>
                  <a:pt x="3927132" y="3545374"/>
                  <a:pt x="3993321" y="3755006"/>
                  <a:pt x="4035643" y="3966325"/>
                </a:cubicBezTo>
                <a:lnTo>
                  <a:pt x="4041547" y="4003068"/>
                </a:lnTo>
                <a:lnTo>
                  <a:pt x="3756794" y="3238697"/>
                </a:lnTo>
                <a:lnTo>
                  <a:pt x="3753073" y="3238697"/>
                </a:lnTo>
                <a:lnTo>
                  <a:pt x="3753073" y="4322352"/>
                </a:lnTo>
                <a:lnTo>
                  <a:pt x="3524250" y="4322352"/>
                </a:lnTo>
                <a:close/>
                <a:moveTo>
                  <a:pt x="2362201" y="2973597"/>
                </a:moveTo>
                <a:lnTo>
                  <a:pt x="3255169" y="2973597"/>
                </a:lnTo>
                <a:lnTo>
                  <a:pt x="3255169" y="3182887"/>
                </a:lnTo>
                <a:lnTo>
                  <a:pt x="2602186" y="3182887"/>
                </a:lnTo>
                <a:lnTo>
                  <a:pt x="2602186" y="3526122"/>
                </a:lnTo>
                <a:lnTo>
                  <a:pt x="3220753" y="3526122"/>
                </a:lnTo>
                <a:lnTo>
                  <a:pt x="3220753" y="3727970"/>
                </a:lnTo>
                <a:lnTo>
                  <a:pt x="2602186" y="3727970"/>
                </a:lnTo>
                <a:lnTo>
                  <a:pt x="2602186" y="4109342"/>
                </a:lnTo>
                <a:lnTo>
                  <a:pt x="3289586" y="4109342"/>
                </a:lnTo>
                <a:lnTo>
                  <a:pt x="3289586" y="4322352"/>
                </a:lnTo>
                <a:lnTo>
                  <a:pt x="2362201" y="4322352"/>
                </a:lnTo>
                <a:close/>
                <a:moveTo>
                  <a:pt x="1162051" y="2973597"/>
                </a:moveTo>
                <a:lnTo>
                  <a:pt x="1630859" y="2973597"/>
                </a:lnTo>
                <a:cubicBezTo>
                  <a:pt x="1694111" y="2973597"/>
                  <a:pt x="1755503" y="2980264"/>
                  <a:pt x="1815034" y="2993596"/>
                </a:cubicBezTo>
                <a:cubicBezTo>
                  <a:pt x="1874565" y="3006929"/>
                  <a:pt x="1927585" y="3028788"/>
                  <a:pt x="1974094" y="3059173"/>
                </a:cubicBezTo>
                <a:cubicBezTo>
                  <a:pt x="2020603" y="3089559"/>
                  <a:pt x="2057810" y="3129557"/>
                  <a:pt x="2085715" y="3179166"/>
                </a:cubicBezTo>
                <a:cubicBezTo>
                  <a:pt x="2113620" y="3228776"/>
                  <a:pt x="2127573" y="3289237"/>
                  <a:pt x="2127573" y="3360550"/>
                </a:cubicBezTo>
                <a:cubicBezTo>
                  <a:pt x="2127573" y="3457909"/>
                  <a:pt x="2099978" y="3537439"/>
                  <a:pt x="2044788" y="3599141"/>
                </a:cubicBezTo>
                <a:cubicBezTo>
                  <a:pt x="1989597" y="3660842"/>
                  <a:pt x="1914253" y="3702545"/>
                  <a:pt x="1818755" y="3724249"/>
                </a:cubicBezTo>
                <a:lnTo>
                  <a:pt x="2178733" y="4322352"/>
                </a:lnTo>
                <a:lnTo>
                  <a:pt x="1889448" y="4322352"/>
                </a:lnTo>
                <a:lnTo>
                  <a:pt x="1576909" y="3751224"/>
                </a:lnTo>
                <a:lnTo>
                  <a:pt x="1402036" y="3751224"/>
                </a:lnTo>
                <a:lnTo>
                  <a:pt x="1402036" y="4322352"/>
                </a:lnTo>
                <a:lnTo>
                  <a:pt x="1162051" y="4322352"/>
                </a:lnTo>
                <a:close/>
                <a:moveTo>
                  <a:pt x="0" y="2973597"/>
                </a:moveTo>
                <a:lnTo>
                  <a:pt x="439974" y="2973597"/>
                </a:lnTo>
                <a:cubicBezTo>
                  <a:pt x="517488" y="2973597"/>
                  <a:pt x="587252" y="2980574"/>
                  <a:pt x="649263" y="2994526"/>
                </a:cubicBezTo>
                <a:cubicBezTo>
                  <a:pt x="711275" y="3008479"/>
                  <a:pt x="764605" y="3031268"/>
                  <a:pt x="809253" y="3062894"/>
                </a:cubicBezTo>
                <a:cubicBezTo>
                  <a:pt x="853902" y="3094520"/>
                  <a:pt x="888318" y="3135138"/>
                  <a:pt x="912503" y="3184747"/>
                </a:cubicBezTo>
                <a:cubicBezTo>
                  <a:pt x="936687" y="3234357"/>
                  <a:pt x="948780" y="3294198"/>
                  <a:pt x="948780" y="3364271"/>
                </a:cubicBezTo>
                <a:cubicBezTo>
                  <a:pt x="948780" y="3439305"/>
                  <a:pt x="934827" y="3502247"/>
                  <a:pt x="906922" y="3553097"/>
                </a:cubicBezTo>
                <a:cubicBezTo>
                  <a:pt x="879016" y="3603947"/>
                  <a:pt x="841190" y="3644874"/>
                  <a:pt x="793440" y="3675880"/>
                </a:cubicBezTo>
                <a:cubicBezTo>
                  <a:pt x="745691" y="3706886"/>
                  <a:pt x="690036" y="3729365"/>
                  <a:pt x="626474" y="3743318"/>
                </a:cubicBezTo>
                <a:cubicBezTo>
                  <a:pt x="562912" y="3757270"/>
                  <a:pt x="495474" y="3764247"/>
                  <a:pt x="424161" y="3764247"/>
                </a:cubicBezTo>
                <a:lnTo>
                  <a:pt x="239986" y="3764247"/>
                </a:lnTo>
                <a:lnTo>
                  <a:pt x="239986" y="4322352"/>
                </a:lnTo>
                <a:lnTo>
                  <a:pt x="0" y="4322352"/>
                </a:lnTo>
                <a:close/>
                <a:moveTo>
                  <a:pt x="2542262" y="0"/>
                </a:moveTo>
                <a:lnTo>
                  <a:pt x="10398236" y="0"/>
                </a:lnTo>
                <a:lnTo>
                  <a:pt x="10398236" y="6858000"/>
                </a:lnTo>
                <a:lnTo>
                  <a:pt x="2542262" y="6858000"/>
                </a:lnTo>
                <a:cubicBezTo>
                  <a:pt x="3845669" y="5908573"/>
                  <a:pt x="4171521" y="5028279"/>
                  <a:pt x="4069692" y="4178230"/>
                </a:cubicBezTo>
                <a:lnTo>
                  <a:pt x="4041547" y="4003068"/>
                </a:lnTo>
                <a:lnTo>
                  <a:pt x="4160490" y="4322352"/>
                </a:lnTo>
                <a:lnTo>
                  <a:pt x="4327922" y="4322352"/>
                </a:lnTo>
                <a:lnTo>
                  <a:pt x="4737199" y="3238697"/>
                </a:lnTo>
                <a:lnTo>
                  <a:pt x="4740920" y="3238697"/>
                </a:lnTo>
                <a:lnTo>
                  <a:pt x="4740920" y="4322352"/>
                </a:lnTo>
                <a:lnTo>
                  <a:pt x="4979045" y="4322352"/>
                </a:lnTo>
                <a:lnTo>
                  <a:pt x="4979045" y="2973597"/>
                </a:lnTo>
                <a:lnTo>
                  <a:pt x="4602324" y="2973597"/>
                </a:lnTo>
                <a:lnTo>
                  <a:pt x="4255368" y="3931678"/>
                </a:lnTo>
                <a:lnTo>
                  <a:pt x="4249787" y="3931678"/>
                </a:lnTo>
                <a:lnTo>
                  <a:pt x="3899111" y="2973597"/>
                </a:lnTo>
                <a:lnTo>
                  <a:pt x="3687793" y="2973597"/>
                </a:lnTo>
                <a:lnTo>
                  <a:pt x="3664923" y="2920980"/>
                </a:lnTo>
                <a:cubicBezTo>
                  <a:pt x="3207543" y="1953201"/>
                  <a:pt x="2542262" y="1000125"/>
                  <a:pt x="2542262" y="0"/>
                </a:cubicBezTo>
                <a:close/>
              </a:path>
            </a:pathLst>
          </a:custGeom>
          <a:gradFill flip="none" rotWithShape="1">
            <a:gsLst>
              <a:gs pos="0">
                <a:schemeClr val="accent1">
                  <a:lumMod val="0"/>
                  <a:lumOff val="100000"/>
                </a:schemeClr>
              </a:gs>
              <a:gs pos="74000">
                <a:schemeClr val="accent1">
                  <a:lumMod val="45000"/>
                  <a:lumOff val="55000"/>
                </a:schemeClr>
              </a:gs>
              <a:gs pos="83000">
                <a:schemeClr val="accent1">
                  <a:lumMod val="45000"/>
                  <a:lumOff val="55000"/>
                  <a:alpha val="60000"/>
                </a:schemeClr>
              </a:gs>
              <a:gs pos="100000">
                <a:schemeClr val="accent1">
                  <a:lumMod val="30000"/>
                  <a:lumOff val="70000"/>
                  <a:alpha val="0"/>
                </a:schemeClr>
              </a:gs>
            </a:gsLst>
            <a:lin ang="5400000" scaled="0"/>
            <a:tileRect/>
          </a:gradFill>
          <a:ln>
            <a:noFill/>
          </a:ln>
          <a:effectLst>
            <a:glow rad="1905000">
              <a:schemeClr val="bg1">
                <a:alpha val="27000"/>
              </a:schemeClr>
            </a:glow>
            <a:outerShdw blurRad="127000" dist="215900" sx="102000" sy="102000" algn="tl" rotWithShape="0">
              <a:prstClr val="black">
                <a:alpha val="31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15000" b="1">
              <a:solidFill>
                <a:schemeClr val="bg1"/>
              </a:solidFill>
              <a:latin typeface="Avenir Next LT Pro Demi" panose="020F0502020204030204" pitchFamily="34" charset="0"/>
            </a:endParaRPr>
          </a:p>
        </p:txBody>
      </p:sp>
    </p:spTree>
    <p:extLst>
      <p:ext uri="{BB962C8B-B14F-4D97-AF65-F5344CB8AC3E}">
        <p14:creationId xmlns:p14="http://schemas.microsoft.com/office/powerpoint/2010/main" val="1244512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452B5-1CA1-52B4-C9BE-7DFFDB4570D8}"/>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7E658A47-5ED4-0D7A-6C23-28389F1E470F}"/>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6EB65DDB-A6F4-EDB8-835A-783C888DA611}"/>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7E271C51-7EFD-6E54-62D2-09EFB8489194}"/>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99009FFF-A74B-C428-E2EB-6041E17AEE05}"/>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9F6D5EB2-4CA0-4BDB-FD56-BDADCB5678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sp>
        <p:nvSpPr>
          <p:cNvPr id="13" name="TextBox 12">
            <a:extLst>
              <a:ext uri="{FF2B5EF4-FFF2-40B4-BE49-F238E27FC236}">
                <a16:creationId xmlns:a16="http://schemas.microsoft.com/office/drawing/2014/main" id="{D4DBF9B9-B429-891B-8EBB-F51BAA1667B0}"/>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The Problem</a:t>
            </a:r>
          </a:p>
          <a:p>
            <a:pPr algn="ct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We are aiming to solve</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grpSp>
        <p:nvGrpSpPr>
          <p:cNvPr id="17" name="Group 16">
            <a:extLst>
              <a:ext uri="{FF2B5EF4-FFF2-40B4-BE49-F238E27FC236}">
                <a16:creationId xmlns:a16="http://schemas.microsoft.com/office/drawing/2014/main" id="{7B9A4560-C598-A196-002F-851997AE2E64}"/>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EEBAD600-75DD-28CA-0C57-547007265933}"/>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1E12186-24A6-12C0-ADAF-D370EB77624F}"/>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20" name="TextBox 19">
            <a:extLst>
              <a:ext uri="{FF2B5EF4-FFF2-40B4-BE49-F238E27FC236}">
                <a16:creationId xmlns:a16="http://schemas.microsoft.com/office/drawing/2014/main" id="{1D0F8450-EA2B-1C5D-4A73-A740F6BB4329}"/>
              </a:ext>
            </a:extLst>
          </p:cNvPr>
          <p:cNvSpPr txBox="1"/>
          <p:nvPr/>
        </p:nvSpPr>
        <p:spPr>
          <a:xfrm>
            <a:off x="6817075" y="3210800"/>
            <a:ext cx="5374925" cy="2680862"/>
          </a:xfrm>
          <a:prstGeom prst="rect">
            <a:avLst/>
          </a:prstGeom>
          <a:noFill/>
        </p:spPr>
        <p:txBody>
          <a:bodyPr wrap="square">
            <a:spAutoFit/>
          </a:bodyPr>
          <a:lstStyle/>
          <a:p>
            <a:pPr algn="ctr"/>
            <a:r>
              <a:rPr lang="en-GB" b="1">
                <a:solidFill>
                  <a:schemeClr val="bg2">
                    <a:lumMod val="50000"/>
                  </a:schemeClr>
                </a:solidFill>
                <a:latin typeface="Aharoni" panose="02010803020104030203" pitchFamily="2" charset="-79"/>
                <a:ea typeface="Roboto" panose="02000000000000000000" pitchFamily="2" charset="0"/>
                <a:cs typeface="Aharoni" panose="02010803020104030203" pitchFamily="2" charset="-79"/>
              </a:rPr>
              <a:t>Many job seekers struggle to find contract or local positions,</a:t>
            </a:r>
          </a:p>
          <a:p>
            <a:pPr algn="ctr"/>
            <a:r>
              <a:rPr lang="en-GB" b="1">
                <a:solidFill>
                  <a:schemeClr val="bg2">
                    <a:lumMod val="50000"/>
                  </a:schemeClr>
                </a:solidFill>
                <a:latin typeface="Aharoni" panose="02010803020104030203" pitchFamily="2" charset="-79"/>
                <a:ea typeface="Roboto" panose="02000000000000000000" pitchFamily="2" charset="0"/>
                <a:cs typeface="Aharoni" panose="02010803020104030203" pitchFamily="2" charset="-79"/>
              </a:rPr>
              <a:t>while around 68% of EU SMEs report skills shortages in their workforce. </a:t>
            </a:r>
          </a:p>
          <a:p>
            <a:pPr algn="ctr"/>
            <a:r>
              <a:rPr lang="en-GB" b="1">
                <a:solidFill>
                  <a:schemeClr val="bg2">
                    <a:lumMod val="50000"/>
                  </a:schemeClr>
                </a:solidFill>
                <a:latin typeface="Aharoni" panose="02010803020104030203" pitchFamily="2" charset="-79"/>
                <a:ea typeface="Roboto" panose="02000000000000000000" pitchFamily="2" charset="0"/>
                <a:cs typeface="Aharoni" panose="02010803020104030203" pitchFamily="2" charset="-79"/>
              </a:rPr>
              <a:t>Our app tackles these inefficiencies by connecting talent with employers quickly,</a:t>
            </a:r>
          </a:p>
          <a:p>
            <a:pPr algn="ctr"/>
            <a:r>
              <a:rPr lang="en-GB" b="1">
                <a:solidFill>
                  <a:schemeClr val="bg2">
                    <a:lumMod val="50000"/>
                  </a:schemeClr>
                </a:solidFill>
                <a:latin typeface="Aharoni" panose="02010803020104030203" pitchFamily="2" charset="-79"/>
                <a:ea typeface="Roboto" panose="02000000000000000000" pitchFamily="2" charset="0"/>
                <a:cs typeface="Aharoni" panose="02010803020104030203" pitchFamily="2" charset="-79"/>
              </a:rPr>
              <a:t>making contract hiring and job search faster, simpler, and more effective.</a:t>
            </a:r>
          </a:p>
          <a:p>
            <a:pPr algn="ctr">
              <a:lnSpc>
                <a:spcPct val="150000"/>
              </a:lnSpc>
            </a:pPr>
            <a:endParaRPr lang="en-ID">
              <a:solidFill>
                <a:schemeClr val="bg2">
                  <a:lumMod val="50000"/>
                </a:schemeClr>
              </a:solidFill>
              <a:latin typeface="Aharoni" panose="02010803020104030203" pitchFamily="2" charset="-79"/>
              <a:ea typeface="Roboto" panose="02000000000000000000" pitchFamily="2" charset="0"/>
              <a:cs typeface="Aharoni" panose="02010803020104030203" pitchFamily="2" charset="-79"/>
            </a:endParaRPr>
          </a:p>
        </p:txBody>
      </p:sp>
      <p:sp>
        <p:nvSpPr>
          <p:cNvPr id="2" name="Rectangle: Rounded Corners 1">
            <a:extLst>
              <a:ext uri="{FF2B5EF4-FFF2-40B4-BE49-F238E27FC236}">
                <a16:creationId xmlns:a16="http://schemas.microsoft.com/office/drawing/2014/main" id="{E77EDD43-F34E-5489-7D5C-B048BF024F92}"/>
              </a:ext>
            </a:extLst>
          </p:cNvPr>
          <p:cNvSpPr/>
          <p:nvPr/>
        </p:nvSpPr>
        <p:spPr>
          <a:xfrm>
            <a:off x="579633" y="1769515"/>
            <a:ext cx="5907227" cy="3831220"/>
          </a:xfrm>
          <a:prstGeom prst="roundRect">
            <a:avLst/>
          </a:prstGeom>
          <a:blipFill>
            <a:blip r:embed="rId4"/>
            <a:stretch>
              <a:fillRect/>
            </a:stretch>
          </a:blipFill>
          <a:ln>
            <a:noFill/>
          </a:ln>
          <a:effectLst>
            <a:glow rad="127000">
              <a:schemeClr val="accent1">
                <a:alpha val="30000"/>
              </a:schemeClr>
            </a:glow>
            <a:outerShdw blurRad="50800" dist="279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1311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03F4275-9A3C-662E-B16C-865D07207FBA}"/>
              </a:ext>
            </a:extLst>
          </p:cNvPr>
          <p:cNvSpPr txBox="1"/>
          <p:nvPr/>
        </p:nvSpPr>
        <p:spPr>
          <a:xfrm>
            <a:off x="1793764" y="-1"/>
            <a:ext cx="10398236" cy="6858000"/>
          </a:xfrm>
          <a:custGeom>
            <a:avLst/>
            <a:gdLst/>
            <a:ahLst/>
            <a:cxnLst/>
            <a:rect l="l" t="t" r="r" b="b"/>
            <a:pathLst>
              <a:path w="10398236" h="6858000">
                <a:moveTo>
                  <a:pt x="1402036" y="3175446"/>
                </a:moveTo>
                <a:lnTo>
                  <a:pt x="1402036" y="3554957"/>
                </a:lnTo>
                <a:lnTo>
                  <a:pt x="1598303" y="3554957"/>
                </a:lnTo>
                <a:cubicBezTo>
                  <a:pt x="1632410" y="3554957"/>
                  <a:pt x="1666671" y="3552322"/>
                  <a:pt x="1701088" y="3547051"/>
                </a:cubicBezTo>
                <a:cubicBezTo>
                  <a:pt x="1735504" y="3541780"/>
                  <a:pt x="1766355" y="3532168"/>
                  <a:pt x="1793640" y="3518215"/>
                </a:cubicBezTo>
                <a:cubicBezTo>
                  <a:pt x="1820925" y="3504263"/>
                  <a:pt x="1843404" y="3484264"/>
                  <a:pt x="1861078" y="3458219"/>
                </a:cubicBezTo>
                <a:cubicBezTo>
                  <a:pt x="1878751" y="3432174"/>
                  <a:pt x="1887588" y="3398998"/>
                  <a:pt x="1887588" y="3358690"/>
                </a:cubicBezTo>
                <a:cubicBezTo>
                  <a:pt x="1887588" y="3321483"/>
                  <a:pt x="1879371" y="3291252"/>
                  <a:pt x="1862938" y="3267998"/>
                </a:cubicBezTo>
                <a:cubicBezTo>
                  <a:pt x="1846505" y="3244744"/>
                  <a:pt x="1825576" y="3225985"/>
                  <a:pt x="1800151" y="3211722"/>
                </a:cubicBezTo>
                <a:cubicBezTo>
                  <a:pt x="1774726" y="3197460"/>
                  <a:pt x="1745736" y="3187848"/>
                  <a:pt x="1713180" y="3182887"/>
                </a:cubicBezTo>
                <a:cubicBezTo>
                  <a:pt x="1680624" y="3177926"/>
                  <a:pt x="1649153" y="3175446"/>
                  <a:pt x="1618767" y="3175446"/>
                </a:cubicBezTo>
                <a:close/>
                <a:moveTo>
                  <a:pt x="239986" y="3175446"/>
                </a:moveTo>
                <a:lnTo>
                  <a:pt x="239986" y="3562399"/>
                </a:lnTo>
                <a:lnTo>
                  <a:pt x="407418" y="3562399"/>
                </a:lnTo>
                <a:cubicBezTo>
                  <a:pt x="447105" y="3562399"/>
                  <a:pt x="484622" y="3559453"/>
                  <a:pt x="519969" y="3553562"/>
                </a:cubicBezTo>
                <a:cubicBezTo>
                  <a:pt x="555315" y="3547671"/>
                  <a:pt x="586941" y="3537439"/>
                  <a:pt x="614847" y="3522866"/>
                </a:cubicBezTo>
                <a:cubicBezTo>
                  <a:pt x="642752" y="3508293"/>
                  <a:pt x="665076" y="3488295"/>
                  <a:pt x="681819" y="3462870"/>
                </a:cubicBezTo>
                <a:cubicBezTo>
                  <a:pt x="698563" y="3437445"/>
                  <a:pt x="706934" y="3404579"/>
                  <a:pt x="706934" y="3364271"/>
                </a:cubicBezTo>
                <a:cubicBezTo>
                  <a:pt x="706934" y="3324584"/>
                  <a:pt x="698563" y="3292338"/>
                  <a:pt x="681819" y="3267533"/>
                </a:cubicBezTo>
                <a:cubicBezTo>
                  <a:pt x="665076" y="3242728"/>
                  <a:pt x="643062" y="3223349"/>
                  <a:pt x="615777" y="3209397"/>
                </a:cubicBezTo>
                <a:cubicBezTo>
                  <a:pt x="588492" y="3195444"/>
                  <a:pt x="557486" y="3186298"/>
                  <a:pt x="522759" y="3181957"/>
                </a:cubicBezTo>
                <a:cubicBezTo>
                  <a:pt x="488033" y="3177616"/>
                  <a:pt x="452066" y="3175446"/>
                  <a:pt x="414859" y="3175446"/>
                </a:cubicBezTo>
                <a:close/>
                <a:moveTo>
                  <a:pt x="7172325" y="2973597"/>
                </a:moveTo>
                <a:lnTo>
                  <a:pt x="7172325" y="4322352"/>
                </a:lnTo>
                <a:lnTo>
                  <a:pt x="7401148" y="4322352"/>
                </a:lnTo>
                <a:lnTo>
                  <a:pt x="7401148" y="3238697"/>
                </a:lnTo>
                <a:lnTo>
                  <a:pt x="7404869" y="3238697"/>
                </a:lnTo>
                <a:lnTo>
                  <a:pt x="7808565" y="4322352"/>
                </a:lnTo>
                <a:lnTo>
                  <a:pt x="7975997" y="4322352"/>
                </a:lnTo>
                <a:lnTo>
                  <a:pt x="8385274" y="3238697"/>
                </a:lnTo>
                <a:lnTo>
                  <a:pt x="8388995" y="3238697"/>
                </a:lnTo>
                <a:lnTo>
                  <a:pt x="8388995" y="4322352"/>
                </a:lnTo>
                <a:lnTo>
                  <a:pt x="8627120" y="4322352"/>
                </a:lnTo>
                <a:lnTo>
                  <a:pt x="8627120" y="2973597"/>
                </a:lnTo>
                <a:lnTo>
                  <a:pt x="8250399" y="2973597"/>
                </a:lnTo>
                <a:lnTo>
                  <a:pt x="7903443" y="3931678"/>
                </a:lnTo>
                <a:lnTo>
                  <a:pt x="7897862" y="3931678"/>
                </a:lnTo>
                <a:lnTo>
                  <a:pt x="7547185" y="2973597"/>
                </a:lnTo>
                <a:close/>
                <a:moveTo>
                  <a:pt x="5798158" y="2973597"/>
                </a:moveTo>
                <a:lnTo>
                  <a:pt x="5798158" y="3827499"/>
                </a:lnTo>
                <a:cubicBezTo>
                  <a:pt x="5798158" y="3908734"/>
                  <a:pt x="5811955" y="3982063"/>
                  <a:pt x="5839551" y="4047485"/>
                </a:cubicBezTo>
                <a:cubicBezTo>
                  <a:pt x="5867146" y="4112908"/>
                  <a:pt x="5905283" y="4168408"/>
                  <a:pt x="5953962" y="4213987"/>
                </a:cubicBezTo>
                <a:cubicBezTo>
                  <a:pt x="6002641" y="4259565"/>
                  <a:pt x="6060002" y="4294757"/>
                  <a:pt x="6126045" y="4319562"/>
                </a:cubicBezTo>
                <a:cubicBezTo>
                  <a:pt x="6192087" y="4344366"/>
                  <a:pt x="6263865" y="4356769"/>
                  <a:pt x="6341381" y="4356769"/>
                </a:cubicBezTo>
                <a:cubicBezTo>
                  <a:pt x="6418895" y="4356769"/>
                  <a:pt x="6490674" y="4344366"/>
                  <a:pt x="6556716" y="4319562"/>
                </a:cubicBezTo>
                <a:cubicBezTo>
                  <a:pt x="6622759" y="4294757"/>
                  <a:pt x="6679964" y="4259565"/>
                  <a:pt x="6728333" y="4213987"/>
                </a:cubicBezTo>
                <a:cubicBezTo>
                  <a:pt x="6776703" y="4168408"/>
                  <a:pt x="6814839" y="4112908"/>
                  <a:pt x="6842745" y="4047485"/>
                </a:cubicBezTo>
                <a:cubicBezTo>
                  <a:pt x="6870651" y="3982063"/>
                  <a:pt x="6884603" y="3908734"/>
                  <a:pt x="6884603" y="3827499"/>
                </a:cubicBezTo>
                <a:lnTo>
                  <a:pt x="6884603" y="2973597"/>
                </a:lnTo>
                <a:lnTo>
                  <a:pt x="6644617" y="2973597"/>
                </a:lnTo>
                <a:lnTo>
                  <a:pt x="6644617" y="3817267"/>
                </a:lnTo>
                <a:cubicBezTo>
                  <a:pt x="6644617" y="3856954"/>
                  <a:pt x="6639501" y="3896177"/>
                  <a:pt x="6629269" y="3934934"/>
                </a:cubicBezTo>
                <a:cubicBezTo>
                  <a:pt x="6619037" y="3973691"/>
                  <a:pt x="6602139" y="4008263"/>
                  <a:pt x="6578575" y="4038649"/>
                </a:cubicBezTo>
                <a:cubicBezTo>
                  <a:pt x="6555011" y="4069034"/>
                  <a:pt x="6523850" y="4093684"/>
                  <a:pt x="6485093" y="4112598"/>
                </a:cubicBezTo>
                <a:cubicBezTo>
                  <a:pt x="6446335" y="4131511"/>
                  <a:pt x="6398431" y="4140968"/>
                  <a:pt x="6341381" y="4140968"/>
                </a:cubicBezTo>
                <a:cubicBezTo>
                  <a:pt x="6284330" y="4140968"/>
                  <a:pt x="6236425" y="4131511"/>
                  <a:pt x="6197668" y="4112598"/>
                </a:cubicBezTo>
                <a:cubicBezTo>
                  <a:pt x="6158911" y="4093684"/>
                  <a:pt x="6127750" y="4069034"/>
                  <a:pt x="6104186" y="4038649"/>
                </a:cubicBezTo>
                <a:cubicBezTo>
                  <a:pt x="6080621" y="4008263"/>
                  <a:pt x="6063878" y="3973691"/>
                  <a:pt x="6053956" y="3934934"/>
                </a:cubicBezTo>
                <a:cubicBezTo>
                  <a:pt x="6044034" y="3896177"/>
                  <a:pt x="6039073" y="3856954"/>
                  <a:pt x="6039073" y="3817267"/>
                </a:cubicBezTo>
                <a:lnTo>
                  <a:pt x="6039073" y="2973597"/>
                </a:lnTo>
                <a:close/>
                <a:moveTo>
                  <a:pt x="5276850" y="2973597"/>
                </a:moveTo>
                <a:lnTo>
                  <a:pt x="5276850" y="4322352"/>
                </a:lnTo>
                <a:lnTo>
                  <a:pt x="5516835" y="4322352"/>
                </a:lnTo>
                <a:lnTo>
                  <a:pt x="5516835" y="2973597"/>
                </a:lnTo>
                <a:close/>
                <a:moveTo>
                  <a:pt x="3524250" y="2973597"/>
                </a:moveTo>
                <a:lnTo>
                  <a:pt x="3687793" y="2973597"/>
                </a:lnTo>
                <a:lnTo>
                  <a:pt x="3845669" y="3336823"/>
                </a:lnTo>
                <a:cubicBezTo>
                  <a:pt x="3927132" y="3545374"/>
                  <a:pt x="3993321" y="3755006"/>
                  <a:pt x="4035643" y="3966325"/>
                </a:cubicBezTo>
                <a:lnTo>
                  <a:pt x="4041547" y="4003068"/>
                </a:lnTo>
                <a:lnTo>
                  <a:pt x="3756794" y="3238697"/>
                </a:lnTo>
                <a:lnTo>
                  <a:pt x="3753073" y="3238697"/>
                </a:lnTo>
                <a:lnTo>
                  <a:pt x="3753073" y="4322352"/>
                </a:lnTo>
                <a:lnTo>
                  <a:pt x="3524250" y="4322352"/>
                </a:lnTo>
                <a:close/>
                <a:moveTo>
                  <a:pt x="2362201" y="2973597"/>
                </a:moveTo>
                <a:lnTo>
                  <a:pt x="3255169" y="2973597"/>
                </a:lnTo>
                <a:lnTo>
                  <a:pt x="3255169" y="3182887"/>
                </a:lnTo>
                <a:lnTo>
                  <a:pt x="2602186" y="3182887"/>
                </a:lnTo>
                <a:lnTo>
                  <a:pt x="2602186" y="3526122"/>
                </a:lnTo>
                <a:lnTo>
                  <a:pt x="3220753" y="3526122"/>
                </a:lnTo>
                <a:lnTo>
                  <a:pt x="3220753" y="3727970"/>
                </a:lnTo>
                <a:lnTo>
                  <a:pt x="2602186" y="3727970"/>
                </a:lnTo>
                <a:lnTo>
                  <a:pt x="2602186" y="4109342"/>
                </a:lnTo>
                <a:lnTo>
                  <a:pt x="3289586" y="4109342"/>
                </a:lnTo>
                <a:lnTo>
                  <a:pt x="3289586" y="4322352"/>
                </a:lnTo>
                <a:lnTo>
                  <a:pt x="2362201" y="4322352"/>
                </a:lnTo>
                <a:close/>
                <a:moveTo>
                  <a:pt x="1162051" y="2973597"/>
                </a:moveTo>
                <a:lnTo>
                  <a:pt x="1630859" y="2973597"/>
                </a:lnTo>
                <a:cubicBezTo>
                  <a:pt x="1694111" y="2973597"/>
                  <a:pt x="1755503" y="2980264"/>
                  <a:pt x="1815034" y="2993596"/>
                </a:cubicBezTo>
                <a:cubicBezTo>
                  <a:pt x="1874565" y="3006929"/>
                  <a:pt x="1927585" y="3028788"/>
                  <a:pt x="1974094" y="3059173"/>
                </a:cubicBezTo>
                <a:cubicBezTo>
                  <a:pt x="2020603" y="3089559"/>
                  <a:pt x="2057810" y="3129557"/>
                  <a:pt x="2085715" y="3179166"/>
                </a:cubicBezTo>
                <a:cubicBezTo>
                  <a:pt x="2113620" y="3228776"/>
                  <a:pt x="2127573" y="3289237"/>
                  <a:pt x="2127573" y="3360550"/>
                </a:cubicBezTo>
                <a:cubicBezTo>
                  <a:pt x="2127573" y="3457909"/>
                  <a:pt x="2099978" y="3537439"/>
                  <a:pt x="2044788" y="3599141"/>
                </a:cubicBezTo>
                <a:cubicBezTo>
                  <a:pt x="1989597" y="3660842"/>
                  <a:pt x="1914253" y="3702545"/>
                  <a:pt x="1818755" y="3724249"/>
                </a:cubicBezTo>
                <a:lnTo>
                  <a:pt x="2178733" y="4322352"/>
                </a:lnTo>
                <a:lnTo>
                  <a:pt x="1889448" y="4322352"/>
                </a:lnTo>
                <a:lnTo>
                  <a:pt x="1576909" y="3751224"/>
                </a:lnTo>
                <a:lnTo>
                  <a:pt x="1402036" y="3751224"/>
                </a:lnTo>
                <a:lnTo>
                  <a:pt x="1402036" y="4322352"/>
                </a:lnTo>
                <a:lnTo>
                  <a:pt x="1162051" y="4322352"/>
                </a:lnTo>
                <a:close/>
                <a:moveTo>
                  <a:pt x="0" y="2973597"/>
                </a:moveTo>
                <a:lnTo>
                  <a:pt x="439974" y="2973597"/>
                </a:lnTo>
                <a:cubicBezTo>
                  <a:pt x="517488" y="2973597"/>
                  <a:pt x="587252" y="2980574"/>
                  <a:pt x="649263" y="2994526"/>
                </a:cubicBezTo>
                <a:cubicBezTo>
                  <a:pt x="711275" y="3008479"/>
                  <a:pt x="764605" y="3031268"/>
                  <a:pt x="809253" y="3062894"/>
                </a:cubicBezTo>
                <a:cubicBezTo>
                  <a:pt x="853902" y="3094520"/>
                  <a:pt x="888318" y="3135138"/>
                  <a:pt x="912503" y="3184747"/>
                </a:cubicBezTo>
                <a:cubicBezTo>
                  <a:pt x="936687" y="3234357"/>
                  <a:pt x="948780" y="3294198"/>
                  <a:pt x="948780" y="3364271"/>
                </a:cubicBezTo>
                <a:cubicBezTo>
                  <a:pt x="948780" y="3439305"/>
                  <a:pt x="934827" y="3502247"/>
                  <a:pt x="906922" y="3553097"/>
                </a:cubicBezTo>
                <a:cubicBezTo>
                  <a:pt x="879016" y="3603947"/>
                  <a:pt x="841190" y="3644874"/>
                  <a:pt x="793440" y="3675880"/>
                </a:cubicBezTo>
                <a:cubicBezTo>
                  <a:pt x="745691" y="3706886"/>
                  <a:pt x="690036" y="3729365"/>
                  <a:pt x="626474" y="3743318"/>
                </a:cubicBezTo>
                <a:cubicBezTo>
                  <a:pt x="562912" y="3757270"/>
                  <a:pt x="495474" y="3764247"/>
                  <a:pt x="424161" y="3764247"/>
                </a:cubicBezTo>
                <a:lnTo>
                  <a:pt x="239986" y="3764247"/>
                </a:lnTo>
                <a:lnTo>
                  <a:pt x="239986" y="4322352"/>
                </a:lnTo>
                <a:lnTo>
                  <a:pt x="0" y="4322352"/>
                </a:lnTo>
                <a:close/>
                <a:moveTo>
                  <a:pt x="2542262" y="0"/>
                </a:moveTo>
                <a:lnTo>
                  <a:pt x="10398236" y="0"/>
                </a:lnTo>
                <a:lnTo>
                  <a:pt x="10398236" y="6858000"/>
                </a:lnTo>
                <a:lnTo>
                  <a:pt x="2542262" y="6858000"/>
                </a:lnTo>
                <a:cubicBezTo>
                  <a:pt x="3845669" y="5908573"/>
                  <a:pt x="4171521" y="5028279"/>
                  <a:pt x="4069692" y="4178230"/>
                </a:cubicBezTo>
                <a:lnTo>
                  <a:pt x="4041547" y="4003068"/>
                </a:lnTo>
                <a:lnTo>
                  <a:pt x="4160490" y="4322352"/>
                </a:lnTo>
                <a:lnTo>
                  <a:pt x="4327922" y="4322352"/>
                </a:lnTo>
                <a:lnTo>
                  <a:pt x="4737199" y="3238697"/>
                </a:lnTo>
                <a:lnTo>
                  <a:pt x="4740920" y="3238697"/>
                </a:lnTo>
                <a:lnTo>
                  <a:pt x="4740920" y="4322352"/>
                </a:lnTo>
                <a:lnTo>
                  <a:pt x="4979045" y="4322352"/>
                </a:lnTo>
                <a:lnTo>
                  <a:pt x="4979045" y="2973597"/>
                </a:lnTo>
                <a:lnTo>
                  <a:pt x="4602324" y="2973597"/>
                </a:lnTo>
                <a:lnTo>
                  <a:pt x="4255368" y="3931678"/>
                </a:lnTo>
                <a:lnTo>
                  <a:pt x="4249787" y="3931678"/>
                </a:lnTo>
                <a:lnTo>
                  <a:pt x="3899111" y="2973597"/>
                </a:lnTo>
                <a:lnTo>
                  <a:pt x="3687793" y="2973597"/>
                </a:lnTo>
                <a:lnTo>
                  <a:pt x="3664923" y="2920980"/>
                </a:lnTo>
                <a:cubicBezTo>
                  <a:pt x="3207543" y="1953201"/>
                  <a:pt x="2542262" y="1000125"/>
                  <a:pt x="2542262" y="0"/>
                </a:cubicBezTo>
                <a:close/>
              </a:path>
            </a:pathLst>
          </a:custGeom>
          <a:gradFill flip="none" rotWithShape="1">
            <a:gsLst>
              <a:gs pos="0">
                <a:schemeClr val="accent1">
                  <a:lumMod val="0"/>
                  <a:lumOff val="100000"/>
                </a:schemeClr>
              </a:gs>
              <a:gs pos="74000">
                <a:schemeClr val="accent1">
                  <a:lumMod val="45000"/>
                  <a:lumOff val="55000"/>
                </a:schemeClr>
              </a:gs>
              <a:gs pos="83000">
                <a:schemeClr val="accent1">
                  <a:lumMod val="45000"/>
                  <a:lumOff val="55000"/>
                  <a:alpha val="60000"/>
                </a:schemeClr>
              </a:gs>
              <a:gs pos="100000">
                <a:schemeClr val="accent1">
                  <a:lumMod val="30000"/>
                  <a:lumOff val="70000"/>
                  <a:alpha val="0"/>
                </a:schemeClr>
              </a:gs>
            </a:gsLst>
            <a:lin ang="5400000" scaled="0"/>
            <a:tileRect/>
          </a:gradFill>
          <a:ln>
            <a:noFill/>
          </a:ln>
          <a:effectLst>
            <a:glow rad="1905000">
              <a:schemeClr val="bg1">
                <a:alpha val="27000"/>
              </a:schemeClr>
            </a:glow>
            <a:outerShdw blurRad="127000" dist="215900" sx="102000" sy="102000" algn="tl" rotWithShape="0">
              <a:prstClr val="black">
                <a:alpha val="31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15000" b="1">
              <a:solidFill>
                <a:schemeClr val="bg1"/>
              </a:solidFill>
              <a:latin typeface="Avenir Next LT Pro Demi" panose="020F0502020204030204" pitchFamily="34" charset="0"/>
            </a:endParaRPr>
          </a:p>
        </p:txBody>
      </p:sp>
      <p:sp>
        <p:nvSpPr>
          <p:cNvPr id="16" name="TextBox 15">
            <a:extLst>
              <a:ext uri="{FF2B5EF4-FFF2-40B4-BE49-F238E27FC236}">
                <a16:creationId xmlns:a16="http://schemas.microsoft.com/office/drawing/2014/main" id="{4EEC3938-963E-8A98-E9C7-5D07EF830780}"/>
              </a:ext>
            </a:extLst>
          </p:cNvPr>
          <p:cNvSpPr txBox="1"/>
          <p:nvPr/>
        </p:nvSpPr>
        <p:spPr>
          <a:xfrm>
            <a:off x="6096000" y="4572000"/>
            <a:ext cx="4386805" cy="369332"/>
          </a:xfrm>
          <a:prstGeom prst="rect">
            <a:avLst/>
          </a:prstGeom>
          <a:noFill/>
        </p:spPr>
        <p:txBody>
          <a:bodyPr wrap="square" rtlCol="0">
            <a:spAutoFit/>
          </a:bodyPr>
          <a:lstStyle/>
          <a:p>
            <a:r>
              <a:rPr lang="en-US">
                <a:solidFill>
                  <a:schemeClr val="accent1">
                    <a:lumMod val="60000"/>
                    <a:lumOff val="40000"/>
                  </a:schemeClr>
                </a:solidFill>
                <a:latin typeface="Avenir Next LT Pro Demi" panose="020B0704020202020204" pitchFamily="34" charset="0"/>
              </a:rPr>
              <a:t>Advanced tools for ambitious careers.</a:t>
            </a:r>
            <a:endParaRPr lang="en-GB">
              <a:solidFill>
                <a:schemeClr val="accent1">
                  <a:lumMod val="60000"/>
                  <a:lumOff val="40000"/>
                </a:schemeClr>
              </a:solidFill>
              <a:latin typeface="Avenir Next LT Pro Demi" panose="020B0704020202020204" pitchFamily="34" charset="0"/>
            </a:endParaRPr>
          </a:p>
        </p:txBody>
      </p:sp>
      <p:pic>
        <p:nvPicPr>
          <p:cNvPr id="2" name="Picture 1" descr="A black and white image of a star and a plus sign&#10;&#10;AI-generated content may be incorrect.">
            <a:extLst>
              <a:ext uri="{FF2B5EF4-FFF2-40B4-BE49-F238E27FC236}">
                <a16:creationId xmlns:a16="http://schemas.microsoft.com/office/drawing/2014/main" id="{70A3FEF1-3100-4BB7-0090-32151A665C9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597570" y="66367"/>
            <a:ext cx="2594430" cy="2517672"/>
          </a:xfrm>
          <a:prstGeom prst="rect">
            <a:avLst/>
          </a:prstGeom>
        </p:spPr>
      </p:pic>
    </p:spTree>
    <p:extLst>
      <p:ext uri="{BB962C8B-B14F-4D97-AF65-F5344CB8AC3E}">
        <p14:creationId xmlns:p14="http://schemas.microsoft.com/office/powerpoint/2010/main" val="137050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8E0A1-4983-F07F-3F22-95ED606CF60E}"/>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35B8289D-420C-6757-66FE-C17E27A0250A}"/>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 name="Mockup" descr="A screenshot of a computer screen&#10;&#10;Description automatically generated">
            <a:extLst>
              <a:ext uri="{FF2B5EF4-FFF2-40B4-BE49-F238E27FC236}">
                <a16:creationId xmlns:a16="http://schemas.microsoft.com/office/drawing/2014/main" id="{8CAD8587-CC7D-3D21-C232-CD49915EA9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sp>
        <p:nvSpPr>
          <p:cNvPr id="8" name="TextBox 7">
            <a:extLst>
              <a:ext uri="{FF2B5EF4-FFF2-40B4-BE49-F238E27FC236}">
                <a16:creationId xmlns:a16="http://schemas.microsoft.com/office/drawing/2014/main" id="{30FFC57F-121A-0464-CB8D-7327CBDB1A3B}"/>
              </a:ext>
            </a:extLst>
          </p:cNvPr>
          <p:cNvSpPr txBox="1"/>
          <p:nvPr/>
        </p:nvSpPr>
        <p:spPr>
          <a:xfrm>
            <a:off x="757074"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14C72ECD-12CB-F7A0-CDA3-74A2AF570A47}"/>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F9174CC7-1F74-14C6-3E52-DB477097FBAA}"/>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E4FDB125-E395-CE1F-554B-EDD36382E1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16" y="466510"/>
              <a:ext cx="381000" cy="457200"/>
            </a:xfrm>
            <a:prstGeom prst="rect">
              <a:avLst/>
            </a:prstGeom>
          </p:spPr>
        </p:pic>
      </p:grpSp>
      <p:sp>
        <p:nvSpPr>
          <p:cNvPr id="13" name="TextBox 12">
            <a:extLst>
              <a:ext uri="{FF2B5EF4-FFF2-40B4-BE49-F238E27FC236}">
                <a16:creationId xmlns:a16="http://schemas.microsoft.com/office/drawing/2014/main" id="{1E492634-90F1-B967-4522-B9B8D4B7BC9D}"/>
              </a:ext>
            </a:extLst>
          </p:cNvPr>
          <p:cNvSpPr txBox="1"/>
          <p:nvPr/>
        </p:nvSpPr>
        <p:spPr>
          <a:xfrm>
            <a:off x="7883651" y="2105561"/>
            <a:ext cx="4425022" cy="646331"/>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Premium</a:t>
            </a:r>
            <a:r>
              <a:rPr lang="en-US" sz="3600">
                <a:solidFill>
                  <a:srgbClr val="23262F"/>
                </a:solidFill>
                <a:latin typeface="Onest" pitchFamily="2" charset="0"/>
                <a:ea typeface="Urbanist Medium" panose="020B0A04040200000203" pitchFamily="34" charset="0"/>
                <a:cs typeface="Urbanist Medium" panose="020B0A04040200000203" pitchFamily="34" charset="0"/>
              </a:rPr>
              <a:t>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Plan</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Placeholder 6" descr="A screenshot of a computer&#10;&#10;AI-generated content may be incorrect.">
            <a:extLst>
              <a:ext uri="{FF2B5EF4-FFF2-40B4-BE49-F238E27FC236}">
                <a16:creationId xmlns:a16="http://schemas.microsoft.com/office/drawing/2014/main" id="{7081D01A-58BE-3E09-AAA4-10D3C15CFA4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328" b="328"/>
          <a:stretch>
            <a:fillRect/>
          </a:stretch>
        </p:blipFill>
        <p:spPr>
          <a:xfrm>
            <a:off x="522288" y="1423686"/>
            <a:ext cx="6630866" cy="4148439"/>
          </a:xfrm>
        </p:spPr>
      </p:pic>
      <p:sp>
        <p:nvSpPr>
          <p:cNvPr id="12" name="TextBox 11">
            <a:extLst>
              <a:ext uri="{FF2B5EF4-FFF2-40B4-BE49-F238E27FC236}">
                <a16:creationId xmlns:a16="http://schemas.microsoft.com/office/drawing/2014/main" id="{29E8A687-53F8-380A-8260-51B92EA6E254}"/>
              </a:ext>
            </a:extLst>
          </p:cNvPr>
          <p:cNvSpPr txBox="1"/>
          <p:nvPr/>
        </p:nvSpPr>
        <p:spPr>
          <a:xfrm>
            <a:off x="8563995" y="2998158"/>
            <a:ext cx="3064333" cy="2585323"/>
          </a:xfrm>
          <a:prstGeom prst="rect">
            <a:avLst/>
          </a:prstGeom>
          <a:noFill/>
        </p:spPr>
        <p:txBody>
          <a:bodyPr wrap="square" rtlCol="0">
            <a:spAutoFit/>
          </a:bodyPr>
          <a:lstStyle/>
          <a:p>
            <a:pPr algn="ctr"/>
            <a:r>
              <a:rPr lang="en-GB">
                <a:solidFill>
                  <a:schemeClr val="accent4">
                    <a:lumMod val="60000"/>
                    <a:lumOff val="40000"/>
                  </a:schemeClr>
                </a:solidFill>
                <a:latin typeface="Roboto" panose="02000000000000000000" pitchFamily="2" charset="0"/>
                <a:ea typeface="Roboto" panose="02000000000000000000" pitchFamily="2" charset="0"/>
                <a:cs typeface="Roboto" panose="02000000000000000000" pitchFamily="2" charset="0"/>
              </a:rPr>
              <a:t>The Premium plan unlocks everything the starter plan provides, adding an interactive job-map and an AI assistant that recommends the most relevant job opportunities, giving users smarter, more personalized guidance</a:t>
            </a:r>
            <a:r>
              <a:rPr lang="en-GB" sz="1600">
                <a:latin typeface="Roboto" panose="02000000000000000000" pitchFamily="2" charset="0"/>
                <a:ea typeface="Roboto" panose="02000000000000000000" pitchFamily="2" charset="0"/>
                <a:cs typeface="Roboto" panose="02000000000000000000" pitchFamily="2" charset="0"/>
              </a:rPr>
              <a:t>.</a:t>
            </a:r>
          </a:p>
        </p:txBody>
      </p:sp>
      <p:grpSp>
        <p:nvGrpSpPr>
          <p:cNvPr id="14" name="Group 13">
            <a:extLst>
              <a:ext uri="{FF2B5EF4-FFF2-40B4-BE49-F238E27FC236}">
                <a16:creationId xmlns:a16="http://schemas.microsoft.com/office/drawing/2014/main" id="{F094301C-4E7C-2C00-25D6-252471B65EA4}"/>
              </a:ext>
            </a:extLst>
          </p:cNvPr>
          <p:cNvGrpSpPr/>
          <p:nvPr/>
        </p:nvGrpSpPr>
        <p:grpSpPr>
          <a:xfrm>
            <a:off x="-2796141" y="865729"/>
            <a:ext cx="2476492" cy="4841989"/>
            <a:chOff x="3176573" y="783771"/>
            <a:chExt cx="2487437" cy="4841989"/>
          </a:xfrm>
        </p:grpSpPr>
        <p:pic>
          <p:nvPicPr>
            <p:cNvPr id="15" name="Picture 14">
              <a:extLst>
                <a:ext uri="{FF2B5EF4-FFF2-40B4-BE49-F238E27FC236}">
                  <a16:creationId xmlns:a16="http://schemas.microsoft.com/office/drawing/2014/main" id="{CFE704AA-41FC-0CF9-850B-93D3AB75BD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76573" y="783771"/>
              <a:ext cx="2487437" cy="4841989"/>
            </a:xfrm>
            <a:prstGeom prst="rect">
              <a:avLst/>
            </a:prstGeom>
            <a:effectLst/>
          </p:spPr>
        </p:pic>
        <p:pic>
          <p:nvPicPr>
            <p:cNvPr id="16" name="Picture Placeholder 7" descr="A screen shot of a phone&#10;&#10;AI-generated content may be incorrect.">
              <a:extLst>
                <a:ext uri="{FF2B5EF4-FFF2-40B4-BE49-F238E27FC236}">
                  <a16:creationId xmlns:a16="http://schemas.microsoft.com/office/drawing/2014/main" id="{A2755D88-7B4C-CCA7-4565-A97AF3EFF754}"/>
                </a:ext>
              </a:extLst>
            </p:cNvPr>
            <p:cNvPicPr>
              <a:picLocks noChangeAspect="1"/>
            </p:cNvPicPr>
            <p:nvPr/>
          </p:nvPicPr>
          <p:blipFill>
            <a:blip r:embed="rId7">
              <a:extLst>
                <a:ext uri="{28A0092B-C50C-407E-A947-70E740481C1C}">
                  <a14:useLocalDpi xmlns:a14="http://schemas.microsoft.com/office/drawing/2010/main" val="0"/>
                </a:ext>
              </a:extLst>
            </a:blip>
            <a:srcRect t="1776" b="1776"/>
            <a:stretch>
              <a:fillRect/>
            </a:stretch>
          </p:blipFill>
          <p:spPr>
            <a:xfrm>
              <a:off x="3423395" y="1019141"/>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pic>
        <p:nvPicPr>
          <p:cNvPr id="21" name="Picture 20">
            <a:extLst>
              <a:ext uri="{FF2B5EF4-FFF2-40B4-BE49-F238E27FC236}">
                <a16:creationId xmlns:a16="http://schemas.microsoft.com/office/drawing/2014/main" id="{07C3B5DA-A38B-9251-6721-343D1369F0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3222" y="1423686"/>
            <a:ext cx="2487437" cy="4841989"/>
          </a:xfrm>
          <a:prstGeom prst="rect">
            <a:avLst/>
          </a:prstGeom>
          <a:effectLst/>
        </p:spPr>
      </p:pic>
      <p:pic>
        <p:nvPicPr>
          <p:cNvPr id="22" name="Picture Placeholder 27" descr="Screens screenshot of a chat&#10;&#10;AI-generated content may be incorrect.">
            <a:extLst>
              <a:ext uri="{FF2B5EF4-FFF2-40B4-BE49-F238E27FC236}">
                <a16:creationId xmlns:a16="http://schemas.microsoft.com/office/drawing/2014/main" id="{6167702A-5889-D437-EBC4-277D886A851E}"/>
              </a:ext>
            </a:extLst>
          </p:cNvPr>
          <p:cNvPicPr>
            <a:picLocks noChangeAspect="1"/>
          </p:cNvPicPr>
          <p:nvPr/>
        </p:nvPicPr>
        <p:blipFill>
          <a:blip r:embed="rId8">
            <a:extLst>
              <a:ext uri="{28A0092B-C50C-407E-A947-70E740481C1C}">
                <a14:useLocalDpi xmlns:a14="http://schemas.microsoft.com/office/drawing/2010/main" val="0"/>
              </a:ext>
            </a:extLst>
          </a:blip>
          <a:srcRect t="4357" b="4357"/>
          <a:stretch>
            <a:fillRect/>
          </a:stretch>
        </p:blipFill>
        <p:spPr>
          <a:xfrm>
            <a:off x="12940044" y="1659056"/>
            <a:ext cx="2005487" cy="4362285"/>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spTree>
    <p:extLst>
      <p:ext uri="{BB962C8B-B14F-4D97-AF65-F5344CB8AC3E}">
        <p14:creationId xmlns:p14="http://schemas.microsoft.com/office/powerpoint/2010/main" val="4105566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705977AB-E9FD-FAFC-C573-005F20A2E952}"/>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06ED142-A249-7071-FA6F-FA60EB0D3136}"/>
              </a:ext>
            </a:extLst>
          </p:cNvPr>
          <p:cNvSpPr/>
          <p:nvPr/>
        </p:nvSpPr>
        <p:spPr>
          <a:xfrm>
            <a:off x="682171" y="783771"/>
            <a:ext cx="10827658" cy="6074229"/>
          </a:xfrm>
          <a:prstGeom prst="round2SameRect">
            <a:avLst>
              <a:gd name="adj1" fmla="val 2979"/>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2663F3F-C1EC-3861-1289-DC3457FC837D}"/>
              </a:ext>
            </a:extLst>
          </p:cNvPr>
          <p:cNvSpPr txBox="1"/>
          <p:nvPr/>
        </p:nvSpPr>
        <p:spPr>
          <a:xfrm>
            <a:off x="6937735" y="3563501"/>
            <a:ext cx="4784516" cy="646331"/>
          </a:xfrm>
          <a:prstGeom prst="rect">
            <a:avLst/>
          </a:prstGeom>
          <a:noFill/>
        </p:spPr>
        <p:txBody>
          <a:bodyPr wrap="square">
            <a:spAutoFit/>
          </a:bodyPr>
          <a:lstStyle/>
          <a:p>
            <a:r>
              <a:rPr lang="en-US" sz="3600">
                <a:solidFill>
                  <a:srgbClr val="000000"/>
                </a:solidFill>
                <a:latin typeface="Roboto" panose="02000000000000000000" pitchFamily="2" charset="0"/>
                <a:ea typeface="Roboto" panose="02000000000000000000" pitchFamily="2" charset="0"/>
                <a:cs typeface="Roboto" panose="02000000000000000000" pitchFamily="2" charset="0"/>
              </a:rPr>
              <a:t>Premium </a:t>
            </a:r>
            <a:r>
              <a:rPr lang="en-US" sz="3600">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Features</a:t>
            </a:r>
          </a:p>
        </p:txBody>
      </p:sp>
      <p:grpSp>
        <p:nvGrpSpPr>
          <p:cNvPr id="22" name="Group 21">
            <a:extLst>
              <a:ext uri="{FF2B5EF4-FFF2-40B4-BE49-F238E27FC236}">
                <a16:creationId xmlns:a16="http://schemas.microsoft.com/office/drawing/2014/main" id="{FA640B41-65CE-DD02-BF46-7BF9D78EC324}"/>
              </a:ext>
            </a:extLst>
          </p:cNvPr>
          <p:cNvGrpSpPr/>
          <p:nvPr/>
        </p:nvGrpSpPr>
        <p:grpSpPr>
          <a:xfrm>
            <a:off x="6432432" y="3132523"/>
            <a:ext cx="1308240" cy="290404"/>
            <a:chOff x="5295974" y="498677"/>
            <a:chExt cx="1308240" cy="290404"/>
          </a:xfrm>
        </p:grpSpPr>
        <p:sp>
          <p:nvSpPr>
            <p:cNvPr id="23" name="Rectangle: Rounded Corners 22">
              <a:extLst>
                <a:ext uri="{FF2B5EF4-FFF2-40B4-BE49-F238E27FC236}">
                  <a16:creationId xmlns:a16="http://schemas.microsoft.com/office/drawing/2014/main" id="{0D0A425E-1B68-6DE5-A62F-8C7B74249FE8}"/>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9A69D0E-9F12-1611-2F3C-B9BE23EC1BF5}"/>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pic>
        <p:nvPicPr>
          <p:cNvPr id="25" name="Picture 24">
            <a:extLst>
              <a:ext uri="{FF2B5EF4-FFF2-40B4-BE49-F238E27FC236}">
                <a16:creationId xmlns:a16="http://schemas.microsoft.com/office/drawing/2014/main" id="{B26ADE58-77BA-B412-FDAA-B6CFC6FD70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2573" y="933675"/>
            <a:ext cx="2487437" cy="4841989"/>
          </a:xfrm>
          <a:prstGeom prst="rect">
            <a:avLst/>
          </a:prstGeom>
          <a:effectLst/>
        </p:spPr>
      </p:pic>
      <p:pic>
        <p:nvPicPr>
          <p:cNvPr id="28" name="Picture Placeholder 27" descr="Screens screenshot of a chat&#10;&#10;AI-generated content may be incorrect.">
            <a:extLst>
              <a:ext uri="{FF2B5EF4-FFF2-40B4-BE49-F238E27FC236}">
                <a16:creationId xmlns:a16="http://schemas.microsoft.com/office/drawing/2014/main" id="{6AD5D5C1-8F9A-8CCE-78CC-64352BFA9DF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357" b="4357"/>
          <a:stretch>
            <a:fillRect/>
          </a:stretch>
        </p:blipFill>
        <p:spPr>
          <a:xfrm>
            <a:off x="3979395" y="1169045"/>
            <a:ext cx="2005487" cy="4362285"/>
          </a:xfrm>
        </p:spPr>
      </p:pic>
      <p:sp>
        <p:nvSpPr>
          <p:cNvPr id="30" name="TextBox 29">
            <a:extLst>
              <a:ext uri="{FF2B5EF4-FFF2-40B4-BE49-F238E27FC236}">
                <a16:creationId xmlns:a16="http://schemas.microsoft.com/office/drawing/2014/main" id="{78442B29-9E86-5B24-2C42-3C9064E07AB3}"/>
              </a:ext>
            </a:extLst>
          </p:cNvPr>
          <p:cNvSpPr txBox="1"/>
          <p:nvPr/>
        </p:nvSpPr>
        <p:spPr>
          <a:xfrm>
            <a:off x="757074"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32" name="Group 31">
            <a:extLst>
              <a:ext uri="{FF2B5EF4-FFF2-40B4-BE49-F238E27FC236}">
                <a16:creationId xmlns:a16="http://schemas.microsoft.com/office/drawing/2014/main" id="{ABF3787A-EC63-B1AE-0660-FF264938C17B}"/>
              </a:ext>
            </a:extLst>
          </p:cNvPr>
          <p:cNvGrpSpPr/>
          <p:nvPr/>
        </p:nvGrpSpPr>
        <p:grpSpPr>
          <a:xfrm>
            <a:off x="468603" y="246774"/>
            <a:ext cx="262441" cy="265476"/>
            <a:chOff x="468603" y="322436"/>
            <a:chExt cx="736826" cy="745348"/>
          </a:xfrm>
        </p:grpSpPr>
        <p:sp>
          <p:nvSpPr>
            <p:cNvPr id="33" name="Rectangle: Rounded Corners 32">
              <a:extLst>
                <a:ext uri="{FF2B5EF4-FFF2-40B4-BE49-F238E27FC236}">
                  <a16:creationId xmlns:a16="http://schemas.microsoft.com/office/drawing/2014/main" id="{DE677746-39C6-24B3-1245-8484854CBE4E}"/>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34" name="Graphic 33">
              <a:extLst>
                <a:ext uri="{FF2B5EF4-FFF2-40B4-BE49-F238E27FC236}">
                  <a16:creationId xmlns:a16="http://schemas.microsoft.com/office/drawing/2014/main" id="{6DE0D408-4C3D-C45D-59DD-DA5CB4269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516" y="466510"/>
              <a:ext cx="381000" cy="457200"/>
            </a:xfrm>
            <a:prstGeom prst="rect">
              <a:avLst/>
            </a:prstGeom>
          </p:spPr>
        </p:pic>
      </p:grpSp>
      <p:grpSp>
        <p:nvGrpSpPr>
          <p:cNvPr id="35" name="Group 34">
            <a:extLst>
              <a:ext uri="{FF2B5EF4-FFF2-40B4-BE49-F238E27FC236}">
                <a16:creationId xmlns:a16="http://schemas.microsoft.com/office/drawing/2014/main" id="{6ADFCE30-50F9-BDD9-FE12-8F45A2156B80}"/>
              </a:ext>
            </a:extLst>
          </p:cNvPr>
          <p:cNvGrpSpPr/>
          <p:nvPr/>
        </p:nvGrpSpPr>
        <p:grpSpPr>
          <a:xfrm rot="20816339">
            <a:off x="1449412" y="1261686"/>
            <a:ext cx="2476492" cy="4841989"/>
            <a:chOff x="3176573" y="783771"/>
            <a:chExt cx="2487437" cy="4841989"/>
          </a:xfrm>
        </p:grpSpPr>
        <p:pic>
          <p:nvPicPr>
            <p:cNvPr id="36" name="Picture 35">
              <a:extLst>
                <a:ext uri="{FF2B5EF4-FFF2-40B4-BE49-F238E27FC236}">
                  <a16:creationId xmlns:a16="http://schemas.microsoft.com/office/drawing/2014/main" id="{52D8EB38-DD4D-FFF5-E6B0-CB610C8387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6573" y="783771"/>
              <a:ext cx="2487437" cy="4841989"/>
            </a:xfrm>
            <a:prstGeom prst="rect">
              <a:avLst/>
            </a:prstGeom>
            <a:effectLst/>
          </p:spPr>
        </p:pic>
        <p:pic>
          <p:nvPicPr>
            <p:cNvPr id="37" name="Picture Placeholder 7" descr="A screen shot of a phone&#10;&#10;AI-generated content may be incorrect.">
              <a:extLst>
                <a:ext uri="{FF2B5EF4-FFF2-40B4-BE49-F238E27FC236}">
                  <a16:creationId xmlns:a16="http://schemas.microsoft.com/office/drawing/2014/main" id="{03BB6408-4CAD-8286-3CD4-3C993B6DEC94}"/>
                </a:ext>
              </a:extLst>
            </p:cNvPr>
            <p:cNvPicPr>
              <a:picLocks noChangeAspect="1"/>
            </p:cNvPicPr>
            <p:nvPr/>
          </p:nvPicPr>
          <p:blipFill>
            <a:blip r:embed="rId6">
              <a:extLst>
                <a:ext uri="{28A0092B-C50C-407E-A947-70E740481C1C}">
                  <a14:useLocalDpi xmlns:a14="http://schemas.microsoft.com/office/drawing/2010/main" val="0"/>
                </a:ext>
              </a:extLst>
            </a:blip>
            <a:srcRect t="1776" b="1776"/>
            <a:stretch>
              <a:fillRect/>
            </a:stretch>
          </p:blipFill>
          <p:spPr>
            <a:xfrm>
              <a:off x="3423395" y="1019141"/>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pic>
        <p:nvPicPr>
          <p:cNvPr id="3" name="Picture 2">
            <a:extLst>
              <a:ext uri="{FF2B5EF4-FFF2-40B4-BE49-F238E27FC236}">
                <a16:creationId xmlns:a16="http://schemas.microsoft.com/office/drawing/2014/main" id="{FA0BE266-E9A2-4AA2-C3AD-113DED878C17}"/>
              </a:ext>
            </a:extLst>
          </p:cNvPr>
          <p:cNvPicPr>
            <a:picLocks noChangeAspect="1"/>
          </p:cNvPicPr>
          <p:nvPr/>
        </p:nvPicPr>
        <p:blipFill>
          <a:blip r:embed="rId7"/>
          <a:stretch>
            <a:fillRect/>
          </a:stretch>
        </p:blipFill>
        <p:spPr>
          <a:xfrm>
            <a:off x="5627564" y="-6617750"/>
            <a:ext cx="6564436" cy="3769494"/>
          </a:xfrm>
          <a:prstGeom prst="rect">
            <a:avLst/>
          </a:prstGeom>
        </p:spPr>
      </p:pic>
      <p:grpSp>
        <p:nvGrpSpPr>
          <p:cNvPr id="4" name="Group 3">
            <a:extLst>
              <a:ext uri="{FF2B5EF4-FFF2-40B4-BE49-F238E27FC236}">
                <a16:creationId xmlns:a16="http://schemas.microsoft.com/office/drawing/2014/main" id="{D6EC95CC-917D-EB8A-D1B3-BF16ABA93B07}"/>
              </a:ext>
            </a:extLst>
          </p:cNvPr>
          <p:cNvGrpSpPr/>
          <p:nvPr/>
        </p:nvGrpSpPr>
        <p:grpSpPr>
          <a:xfrm>
            <a:off x="186287" y="-6617750"/>
            <a:ext cx="6492935" cy="3782098"/>
            <a:chOff x="475654" y="2470927"/>
            <a:chExt cx="6492935" cy="3730782"/>
          </a:xfrm>
        </p:grpSpPr>
        <p:pic>
          <p:nvPicPr>
            <p:cNvPr id="5" name="Mockup" descr="A screenshot of a computer screen&#10;&#10;Description automatically generated">
              <a:extLst>
                <a:ext uri="{FF2B5EF4-FFF2-40B4-BE49-F238E27FC236}">
                  <a16:creationId xmlns:a16="http://schemas.microsoft.com/office/drawing/2014/main" id="{8B4B7841-A6FE-B588-71C0-A85C6F86E7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5654" y="2470927"/>
              <a:ext cx="6492935" cy="3730782"/>
            </a:xfrm>
            <a:prstGeom prst="rect">
              <a:avLst/>
            </a:prstGeom>
          </p:spPr>
        </p:pic>
        <p:pic>
          <p:nvPicPr>
            <p:cNvPr id="6" name="Picture Placeholder 4" descr="A screenshot of a computer&#10;&#10;AI-generated content may be incorrect.">
              <a:extLst>
                <a:ext uri="{FF2B5EF4-FFF2-40B4-BE49-F238E27FC236}">
                  <a16:creationId xmlns:a16="http://schemas.microsoft.com/office/drawing/2014/main" id="{4AEFAACA-821B-FDC8-4851-CB503FB19104}"/>
                </a:ext>
              </a:extLst>
            </p:cNvPr>
            <p:cNvPicPr>
              <a:picLocks noChangeAspect="1"/>
            </p:cNvPicPr>
            <p:nvPr/>
          </p:nvPicPr>
          <p:blipFill>
            <a:blip r:embed="rId9">
              <a:extLst>
                <a:ext uri="{28A0092B-C50C-407E-A947-70E740481C1C}">
                  <a14:useLocalDpi xmlns:a14="http://schemas.microsoft.com/office/drawing/2010/main" val="0"/>
                </a:ext>
              </a:extLst>
            </a:blip>
            <a:srcRect t="637" b="637"/>
            <a:stretch>
              <a:fillRect/>
            </a:stretch>
          </p:blipFill>
          <p:spPr>
            <a:xfrm>
              <a:off x="1247880" y="2632508"/>
              <a:ext cx="4993577" cy="3136891"/>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Tree>
    <p:extLst>
      <p:ext uri="{BB962C8B-B14F-4D97-AF65-F5344CB8AC3E}">
        <p14:creationId xmlns:p14="http://schemas.microsoft.com/office/powerpoint/2010/main" val="164723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C9590-7451-824E-EAE1-BD33EED2A09E}"/>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2567E7E2-74B5-170F-7C2F-489BB5D19992}"/>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D7E792AC-4CA7-81B0-E372-128920EBEB92}"/>
              </a:ext>
            </a:extLst>
          </p:cNvPr>
          <p:cNvSpPr txBox="1"/>
          <p:nvPr/>
        </p:nvSpPr>
        <p:spPr>
          <a:xfrm>
            <a:off x="757074"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0B368C5E-6DF5-0C10-3CCB-BF3925E36DB1}"/>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4FE64205-0228-89E5-A624-78BAEBE6D756}"/>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59691EA8-3F75-C0D7-C556-19A633D1E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pic>
        <p:nvPicPr>
          <p:cNvPr id="6" name="Picture 5">
            <a:extLst>
              <a:ext uri="{FF2B5EF4-FFF2-40B4-BE49-F238E27FC236}">
                <a16:creationId xmlns:a16="http://schemas.microsoft.com/office/drawing/2014/main" id="{965E9255-FC2B-1E2A-A1D2-7E343558B5D5}"/>
              </a:ext>
            </a:extLst>
          </p:cNvPr>
          <p:cNvPicPr>
            <a:picLocks noChangeAspect="1"/>
          </p:cNvPicPr>
          <p:nvPr/>
        </p:nvPicPr>
        <p:blipFill>
          <a:blip r:embed="rId4"/>
          <a:stretch>
            <a:fillRect/>
          </a:stretch>
        </p:blipFill>
        <p:spPr>
          <a:xfrm>
            <a:off x="5627564" y="697450"/>
            <a:ext cx="6564436" cy="3769494"/>
          </a:xfrm>
          <a:prstGeom prst="rect">
            <a:avLst/>
          </a:prstGeom>
        </p:spPr>
      </p:pic>
      <p:grpSp>
        <p:nvGrpSpPr>
          <p:cNvPr id="13" name="Group 12">
            <a:extLst>
              <a:ext uri="{FF2B5EF4-FFF2-40B4-BE49-F238E27FC236}">
                <a16:creationId xmlns:a16="http://schemas.microsoft.com/office/drawing/2014/main" id="{6E1E0A89-71B3-59D4-2B59-09C095F9C159}"/>
              </a:ext>
            </a:extLst>
          </p:cNvPr>
          <p:cNvGrpSpPr/>
          <p:nvPr/>
        </p:nvGrpSpPr>
        <p:grpSpPr>
          <a:xfrm>
            <a:off x="186287" y="697450"/>
            <a:ext cx="6492935" cy="3782098"/>
            <a:chOff x="475654" y="2470927"/>
            <a:chExt cx="6492935" cy="3730782"/>
          </a:xfrm>
        </p:grpSpPr>
        <p:pic>
          <p:nvPicPr>
            <p:cNvPr id="3" name="Mockup" descr="A screenshot of a computer screen&#10;&#10;Description automatically generated">
              <a:extLst>
                <a:ext uri="{FF2B5EF4-FFF2-40B4-BE49-F238E27FC236}">
                  <a16:creationId xmlns:a16="http://schemas.microsoft.com/office/drawing/2014/main" id="{D08BB8B5-A688-3154-071B-E1242EB5B9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654" y="2470927"/>
              <a:ext cx="6492935" cy="3730782"/>
            </a:xfrm>
            <a:prstGeom prst="rect">
              <a:avLst/>
            </a:prstGeom>
          </p:spPr>
        </p:pic>
        <p:pic>
          <p:nvPicPr>
            <p:cNvPr id="4" name="Picture Placeholder 4" descr="A screenshot of a computer&#10;&#10;AI-generated content may be incorrect.">
              <a:extLst>
                <a:ext uri="{FF2B5EF4-FFF2-40B4-BE49-F238E27FC236}">
                  <a16:creationId xmlns:a16="http://schemas.microsoft.com/office/drawing/2014/main" id="{1E9CE42B-3326-9212-057C-BA5D7262E47F}"/>
                </a:ext>
              </a:extLst>
            </p:cNvPr>
            <p:cNvPicPr>
              <a:picLocks noChangeAspect="1"/>
            </p:cNvPicPr>
            <p:nvPr/>
          </p:nvPicPr>
          <p:blipFill>
            <a:blip r:embed="rId6">
              <a:extLst>
                <a:ext uri="{28A0092B-C50C-407E-A947-70E740481C1C}">
                  <a14:useLocalDpi xmlns:a14="http://schemas.microsoft.com/office/drawing/2010/main" val="0"/>
                </a:ext>
              </a:extLst>
            </a:blip>
            <a:srcRect t="637" b="637"/>
            <a:stretch>
              <a:fillRect/>
            </a:stretch>
          </p:blipFill>
          <p:spPr>
            <a:xfrm>
              <a:off x="1247880" y="2632508"/>
              <a:ext cx="4993577" cy="3136891"/>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14" name="TextBox 13">
            <a:extLst>
              <a:ext uri="{FF2B5EF4-FFF2-40B4-BE49-F238E27FC236}">
                <a16:creationId xmlns:a16="http://schemas.microsoft.com/office/drawing/2014/main" id="{1844706A-61D8-A71F-BBC9-36C5C7D2E89D}"/>
              </a:ext>
            </a:extLst>
          </p:cNvPr>
          <p:cNvSpPr txBox="1"/>
          <p:nvPr/>
        </p:nvSpPr>
        <p:spPr>
          <a:xfrm>
            <a:off x="3798371" y="4630748"/>
            <a:ext cx="4876800" cy="2031325"/>
          </a:xfrm>
          <a:prstGeom prst="rect">
            <a:avLst/>
          </a:prstGeom>
          <a:noFill/>
        </p:spPr>
        <p:txBody>
          <a:bodyPr wrap="square" rtlCol="0">
            <a:spAutoFit/>
          </a:bodyPr>
          <a:lstStyle/>
          <a:p>
            <a:pPr algn="ctr"/>
            <a:r>
              <a:rPr lang="en-US" u="sng">
                <a:solidFill>
                  <a:srgbClr val="1E74E6"/>
                </a:solidFill>
                <a:latin typeface="Roboto" panose="02000000000000000000" pitchFamily="2" charset="0"/>
                <a:ea typeface="Roboto" panose="02000000000000000000" pitchFamily="2" charset="0"/>
                <a:cs typeface="Roboto" panose="02000000000000000000" pitchFamily="2" charset="0"/>
              </a:rPr>
              <a:t>User AI CV Builder</a:t>
            </a:r>
          </a:p>
          <a:p>
            <a:pPr algn="ctr"/>
            <a:endParaRPr lang="en-US" u="sng">
              <a:solidFill>
                <a:srgbClr val="1E74E6"/>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rgbClr val="1E74E6"/>
                </a:solidFill>
                <a:latin typeface="Roboto" panose="02000000000000000000" pitchFamily="2" charset="0"/>
                <a:ea typeface="Roboto" panose="02000000000000000000" pitchFamily="2" charset="0"/>
                <a:cs typeface="Roboto" panose="02000000000000000000" pitchFamily="2" charset="0"/>
              </a:rPr>
              <a:t>The CV AI builder aids users in forging custom resumes, leveraging uploaded documents and position-specific details to present their experience with precision and impact.</a:t>
            </a:r>
            <a:endParaRPr lang="en-GB">
              <a:solidFill>
                <a:srgbClr val="1E74E6"/>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9800BE6C-76F8-0D60-80DA-C9320DAB373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458735" y="861254"/>
            <a:ext cx="2487437" cy="4841989"/>
          </a:xfrm>
          <a:prstGeom prst="rect">
            <a:avLst/>
          </a:prstGeom>
          <a:effectLst/>
        </p:spPr>
      </p:pic>
      <p:pic>
        <p:nvPicPr>
          <p:cNvPr id="5" name="Picture Placeholder 27" descr="Screens screenshot of a chat&#10;&#10;AI-generated content may be incorrect.">
            <a:extLst>
              <a:ext uri="{FF2B5EF4-FFF2-40B4-BE49-F238E27FC236}">
                <a16:creationId xmlns:a16="http://schemas.microsoft.com/office/drawing/2014/main" id="{DA1BC42F-3FDD-9126-90AC-9A6BA3DE186D}"/>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t="4357" b="4357"/>
          <a:stretch>
            <a:fillRect/>
          </a:stretch>
        </p:blipFill>
        <p:spPr>
          <a:xfrm>
            <a:off x="12705557" y="1096624"/>
            <a:ext cx="2005487" cy="4362285"/>
          </a:xfrm>
        </p:spPr>
      </p:pic>
      <p:grpSp>
        <p:nvGrpSpPr>
          <p:cNvPr id="7" name="Group 6">
            <a:extLst>
              <a:ext uri="{FF2B5EF4-FFF2-40B4-BE49-F238E27FC236}">
                <a16:creationId xmlns:a16="http://schemas.microsoft.com/office/drawing/2014/main" id="{5B99228D-4781-6C93-D31B-C5724EC8774A}"/>
              </a:ext>
            </a:extLst>
          </p:cNvPr>
          <p:cNvGrpSpPr/>
          <p:nvPr/>
        </p:nvGrpSpPr>
        <p:grpSpPr>
          <a:xfrm>
            <a:off x="-2674929" y="1008005"/>
            <a:ext cx="2476492" cy="4841989"/>
            <a:chOff x="3176573" y="783771"/>
            <a:chExt cx="2487437" cy="4841989"/>
          </a:xfrm>
        </p:grpSpPr>
        <p:pic>
          <p:nvPicPr>
            <p:cNvPr id="12" name="Picture 11">
              <a:extLst>
                <a:ext uri="{FF2B5EF4-FFF2-40B4-BE49-F238E27FC236}">
                  <a16:creationId xmlns:a16="http://schemas.microsoft.com/office/drawing/2014/main" id="{60D86088-9FD4-1374-14E5-56E8CF5F3C6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6573" y="783771"/>
              <a:ext cx="2487437" cy="4841989"/>
            </a:xfrm>
            <a:prstGeom prst="rect">
              <a:avLst/>
            </a:prstGeom>
            <a:effectLst/>
          </p:spPr>
        </p:pic>
        <p:pic>
          <p:nvPicPr>
            <p:cNvPr id="15" name="Picture Placeholder 7" descr="A screen shot of a phone&#10;&#10;AI-generated content may be incorrect.">
              <a:extLst>
                <a:ext uri="{FF2B5EF4-FFF2-40B4-BE49-F238E27FC236}">
                  <a16:creationId xmlns:a16="http://schemas.microsoft.com/office/drawing/2014/main" id="{A0B07FE5-E067-847E-A10E-0900BE79070C}"/>
                </a:ext>
              </a:extLst>
            </p:cNvPr>
            <p:cNvPicPr>
              <a:picLocks noChangeAspect="1"/>
            </p:cNvPicPr>
            <p:nvPr/>
          </p:nvPicPr>
          <p:blipFill>
            <a:blip r:embed="rId9">
              <a:extLst>
                <a:ext uri="{28A0092B-C50C-407E-A947-70E740481C1C}">
                  <a14:useLocalDpi xmlns:a14="http://schemas.microsoft.com/office/drawing/2010/main" val="0"/>
                </a:ext>
              </a:extLst>
            </a:blip>
            <a:srcRect t="1776" b="1776"/>
            <a:stretch>
              <a:fillRect/>
            </a:stretch>
          </p:blipFill>
          <p:spPr>
            <a:xfrm>
              <a:off x="3423395" y="1019141"/>
              <a:ext cx="2005487" cy="4362285"/>
            </a:xfrm>
            <a:custGeom>
              <a:avLst/>
              <a:gdLst>
                <a:gd name="connsiteX0" fmla="*/ 187774 w 2005487"/>
                <a:gd name="connsiteY0" fmla="*/ 0 h 4362285"/>
                <a:gd name="connsiteX1" fmla="*/ 433031 w 2005487"/>
                <a:gd name="connsiteY1" fmla="*/ 0 h 4362285"/>
                <a:gd name="connsiteX2" fmla="*/ 433031 w 2005487"/>
                <a:gd name="connsiteY2" fmla="*/ 13965 h 4362285"/>
                <a:gd name="connsiteX3" fmla="*/ 582763 w 2005487"/>
                <a:gd name="connsiteY3" fmla="*/ 163331 h 4362285"/>
                <a:gd name="connsiteX4" fmla="*/ 1425447 w 2005487"/>
                <a:gd name="connsiteY4" fmla="*/ 163331 h 4362285"/>
                <a:gd name="connsiteX5" fmla="*/ 1575180 w 2005487"/>
                <a:gd name="connsiteY5" fmla="*/ 13965 h 4362285"/>
                <a:gd name="connsiteX6" fmla="*/ 1575180 w 2005487"/>
                <a:gd name="connsiteY6" fmla="*/ 0 h 4362285"/>
                <a:gd name="connsiteX7" fmla="*/ 1817713 w 2005487"/>
                <a:gd name="connsiteY7" fmla="*/ 0 h 4362285"/>
                <a:gd name="connsiteX8" fmla="*/ 2005487 w 2005487"/>
                <a:gd name="connsiteY8" fmla="*/ 187315 h 4362285"/>
                <a:gd name="connsiteX9" fmla="*/ 2005487 w 2005487"/>
                <a:gd name="connsiteY9" fmla="*/ 4174971 h 4362285"/>
                <a:gd name="connsiteX10" fmla="*/ 1817713 w 2005487"/>
                <a:gd name="connsiteY10" fmla="*/ 4362285 h 4362285"/>
                <a:gd name="connsiteX11" fmla="*/ 187774 w 2005487"/>
                <a:gd name="connsiteY11" fmla="*/ 4362285 h 4362285"/>
                <a:gd name="connsiteX12" fmla="*/ 0 w 2005487"/>
                <a:gd name="connsiteY12" fmla="*/ 4174971 h 4362285"/>
                <a:gd name="connsiteX13" fmla="*/ 0 w 2005487"/>
                <a:gd name="connsiteY13" fmla="*/ 187315 h 4362285"/>
                <a:gd name="connsiteX14" fmla="*/ 187774 w 2005487"/>
                <a:gd name="connsiteY14" fmla="*/ 0 h 43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5487" h="4362285">
                  <a:moveTo>
                    <a:pt x="187774" y="0"/>
                  </a:moveTo>
                  <a:lnTo>
                    <a:pt x="433031" y="0"/>
                  </a:lnTo>
                  <a:lnTo>
                    <a:pt x="433031" y="13965"/>
                  </a:lnTo>
                  <a:cubicBezTo>
                    <a:pt x="433031" y="96458"/>
                    <a:pt x="500068" y="163331"/>
                    <a:pt x="582763" y="163331"/>
                  </a:cubicBezTo>
                  <a:lnTo>
                    <a:pt x="1425447" y="163331"/>
                  </a:lnTo>
                  <a:cubicBezTo>
                    <a:pt x="1508142" y="163331"/>
                    <a:pt x="1575180" y="96458"/>
                    <a:pt x="1575180" y="13965"/>
                  </a:cubicBezTo>
                  <a:lnTo>
                    <a:pt x="1575180" y="0"/>
                  </a:lnTo>
                  <a:lnTo>
                    <a:pt x="1817713" y="0"/>
                  </a:lnTo>
                  <a:cubicBezTo>
                    <a:pt x="1921420" y="0"/>
                    <a:pt x="2005487" y="83865"/>
                    <a:pt x="2005487" y="187315"/>
                  </a:cubicBezTo>
                  <a:lnTo>
                    <a:pt x="2005487" y="4174971"/>
                  </a:lnTo>
                  <a:cubicBezTo>
                    <a:pt x="2005487" y="4278421"/>
                    <a:pt x="1921420" y="4362285"/>
                    <a:pt x="1817713" y="4362285"/>
                  </a:cubicBezTo>
                  <a:lnTo>
                    <a:pt x="187774" y="4362285"/>
                  </a:lnTo>
                  <a:cubicBezTo>
                    <a:pt x="84069" y="4362285"/>
                    <a:pt x="0" y="4278421"/>
                    <a:pt x="0" y="4174971"/>
                  </a:cubicBezTo>
                  <a:lnTo>
                    <a:pt x="0" y="187315"/>
                  </a:lnTo>
                  <a:cubicBezTo>
                    <a:pt x="0" y="83865"/>
                    <a:pt x="84069" y="0"/>
                    <a:pt x="187774" y="0"/>
                  </a:cubicBezTo>
                  <a:close/>
                </a:path>
              </a:pathLst>
            </a:custGeom>
            <a:pattFill prst="pct10">
              <a:fgClr>
                <a:schemeClr val="bg1">
                  <a:lumMod val="75000"/>
                </a:schemeClr>
              </a:fgClr>
              <a:bgClr>
                <a:srgbClr val="FFFFFF"/>
              </a:bgClr>
            </a:pattFill>
          </p:spPr>
        </p:pic>
      </p:grpSp>
    </p:spTree>
    <p:extLst>
      <p:ext uri="{BB962C8B-B14F-4D97-AF65-F5344CB8AC3E}">
        <p14:creationId xmlns:p14="http://schemas.microsoft.com/office/powerpoint/2010/main" val="2502402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3950-2DA4-C6A6-7EDC-D96FDF417D00}"/>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44BB7B53-BB64-4FE2-2158-6CCAC284FF7E}"/>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 name="Mockup" descr="A screenshot of a computer screen&#10;&#10;Description automatically generated">
            <a:extLst>
              <a:ext uri="{FF2B5EF4-FFF2-40B4-BE49-F238E27FC236}">
                <a16:creationId xmlns:a16="http://schemas.microsoft.com/office/drawing/2014/main" id="{EFE86AEA-A757-EF99-CF2A-E451AD20E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839" y="1541928"/>
            <a:ext cx="8083510" cy="4644713"/>
          </a:xfrm>
          <a:prstGeom prst="rect">
            <a:avLst/>
          </a:prstGeom>
        </p:spPr>
      </p:pic>
      <p:sp>
        <p:nvSpPr>
          <p:cNvPr id="8" name="TextBox 7">
            <a:extLst>
              <a:ext uri="{FF2B5EF4-FFF2-40B4-BE49-F238E27FC236}">
                <a16:creationId xmlns:a16="http://schemas.microsoft.com/office/drawing/2014/main" id="{D68B7A1B-7608-0D30-0F8E-43B700AEBCBD}"/>
              </a:ext>
            </a:extLst>
          </p:cNvPr>
          <p:cNvSpPr txBox="1"/>
          <p:nvPr/>
        </p:nvSpPr>
        <p:spPr>
          <a:xfrm>
            <a:off x="757074"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D95FC81B-877F-DBBD-49DE-308756937A6A}"/>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2DA6854B-678A-78A8-5A20-4ADAC8D9FB26}"/>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35654253-39E2-D62B-E8F2-5652807B0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16" y="466510"/>
              <a:ext cx="381000" cy="457200"/>
            </a:xfrm>
            <a:prstGeom prst="rect">
              <a:avLst/>
            </a:prstGeom>
          </p:spPr>
        </p:pic>
      </p:grpSp>
      <p:pic>
        <p:nvPicPr>
          <p:cNvPr id="25" name="Picture Placeholder 24" descr="A screenshot of a computer&#10;&#10;AI-generated content may be incorrect.">
            <a:extLst>
              <a:ext uri="{FF2B5EF4-FFF2-40B4-BE49-F238E27FC236}">
                <a16:creationId xmlns:a16="http://schemas.microsoft.com/office/drawing/2014/main" id="{88AA6396-6B21-830D-780E-7241611F610D}"/>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1006" b="1006"/>
          <a:stretch>
            <a:fillRect/>
          </a:stretch>
        </p:blipFill>
        <p:spPr>
          <a:xfrm>
            <a:off x="289368" y="1778424"/>
            <a:ext cx="6293871" cy="3939469"/>
          </a:xfrm>
        </p:spPr>
      </p:pic>
      <p:sp>
        <p:nvSpPr>
          <p:cNvPr id="3" name="TextBox 2">
            <a:extLst>
              <a:ext uri="{FF2B5EF4-FFF2-40B4-BE49-F238E27FC236}">
                <a16:creationId xmlns:a16="http://schemas.microsoft.com/office/drawing/2014/main" id="{E6F4FBB8-D979-B450-2113-C082548922D9}"/>
              </a:ext>
            </a:extLst>
          </p:cNvPr>
          <p:cNvSpPr txBox="1"/>
          <p:nvPr/>
        </p:nvSpPr>
        <p:spPr>
          <a:xfrm>
            <a:off x="7051469" y="3138176"/>
            <a:ext cx="4666725" cy="707886"/>
          </a:xfrm>
          <a:prstGeom prst="rect">
            <a:avLst/>
          </a:prstGeom>
          <a:noFill/>
        </p:spPr>
        <p:txBody>
          <a:bodyPr wrap="square" rtlCol="0">
            <a:spAutoFit/>
          </a:bodyPr>
          <a:lstStyle/>
          <a:p>
            <a:r>
              <a:rPr lang="en-US" sz="4000" u="sng">
                <a:solidFill>
                  <a:srgbClr val="166FE6"/>
                </a:solidFill>
                <a:latin typeface="Aharoni" panose="02010803020104030203" pitchFamily="2" charset="-79"/>
                <a:ea typeface="Roboto" panose="02000000000000000000" pitchFamily="2" charset="0"/>
                <a:cs typeface="Aharoni" panose="02010803020104030203" pitchFamily="2" charset="-79"/>
              </a:rPr>
              <a:t>Business Interface</a:t>
            </a:r>
            <a:endParaRPr lang="en-GB" sz="4000" u="sng">
              <a:solidFill>
                <a:srgbClr val="166FE6"/>
              </a:solidFill>
              <a:latin typeface="Aharoni" panose="02010803020104030203" pitchFamily="2" charset="-79"/>
              <a:ea typeface="Roboto" panose="02000000000000000000" pitchFamily="2" charset="0"/>
              <a:cs typeface="Aharoni" panose="02010803020104030203" pitchFamily="2" charset="-79"/>
            </a:endParaRPr>
          </a:p>
        </p:txBody>
      </p:sp>
      <p:sp>
        <p:nvSpPr>
          <p:cNvPr id="4" name="Rectangle: Rounded Corners 3">
            <a:extLst>
              <a:ext uri="{FF2B5EF4-FFF2-40B4-BE49-F238E27FC236}">
                <a16:creationId xmlns:a16="http://schemas.microsoft.com/office/drawing/2014/main" id="{F89F3E83-C2F0-B513-8D8E-A09566185526}"/>
              </a:ext>
            </a:extLst>
          </p:cNvPr>
          <p:cNvSpPr/>
          <p:nvPr/>
        </p:nvSpPr>
        <p:spPr>
          <a:xfrm>
            <a:off x="11530375" y="0"/>
            <a:ext cx="2127752" cy="6858000"/>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9A5762B-6837-3409-65C0-D1126FD60D83}"/>
              </a:ext>
            </a:extLst>
          </p:cNvPr>
          <p:cNvSpPr txBox="1"/>
          <p:nvPr/>
        </p:nvSpPr>
        <p:spPr>
          <a:xfrm>
            <a:off x="20387463" y="2039998"/>
            <a:ext cx="3032628" cy="3416320"/>
          </a:xfrm>
          <a:prstGeom prst="rect">
            <a:avLst/>
          </a:prstGeom>
          <a:noFill/>
        </p:spPr>
        <p:txBody>
          <a:bodyPr wrap="square" rtlCol="0">
            <a:spAutoFit/>
          </a:bodyPr>
          <a:lstStyle/>
          <a:p>
            <a:r>
              <a:rPr lang="en-US"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Business Home Page</a:t>
            </a:r>
          </a:p>
          <a:p>
            <a:endParaRPr lang="en-GB"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r>
              <a:rPr lang="en-GB">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The business home page delivers an intelligible overview of all ongoing listings, allowing employers to asses their recruitment landscape instantly. Its uncluttered design makes overseeing vacancies both effortless and highly effective.</a:t>
            </a:r>
          </a:p>
        </p:txBody>
      </p:sp>
      <p:grpSp>
        <p:nvGrpSpPr>
          <p:cNvPr id="14" name="Group 13">
            <a:extLst>
              <a:ext uri="{FF2B5EF4-FFF2-40B4-BE49-F238E27FC236}">
                <a16:creationId xmlns:a16="http://schemas.microsoft.com/office/drawing/2014/main" id="{8C292F50-FF34-6BAA-2A43-875CA601E510}"/>
              </a:ext>
            </a:extLst>
          </p:cNvPr>
          <p:cNvGrpSpPr/>
          <p:nvPr/>
        </p:nvGrpSpPr>
        <p:grpSpPr>
          <a:xfrm>
            <a:off x="12323258" y="1150282"/>
            <a:ext cx="8704688" cy="5001636"/>
            <a:chOff x="-525242" y="1150282"/>
            <a:chExt cx="8704688" cy="5001636"/>
          </a:xfrm>
        </p:grpSpPr>
        <p:pic>
          <p:nvPicPr>
            <p:cNvPr id="15" name="Mockup" descr="A screenshot of a computer screen&#10;&#10;Description automatically generated">
              <a:extLst>
                <a:ext uri="{FF2B5EF4-FFF2-40B4-BE49-F238E27FC236}">
                  <a16:creationId xmlns:a16="http://schemas.microsoft.com/office/drawing/2014/main" id="{24927301-B4FD-79D0-A82B-52440F0ACB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16" name="Picture Placeholder 24" descr="A screenshot of a computer&#10;&#10;AI-generated content may be incorrect.">
              <a:extLst>
                <a:ext uri="{FF2B5EF4-FFF2-40B4-BE49-F238E27FC236}">
                  <a16:creationId xmlns:a16="http://schemas.microsoft.com/office/drawing/2014/main" id="{3BEC5F85-26FF-6007-6ADB-BFFD76616B15}"/>
                </a:ext>
              </a:extLst>
            </p:cNvPr>
            <p:cNvPicPr>
              <a:picLocks noChangeAspect="1"/>
            </p:cNvPicPr>
            <p:nvPr/>
          </p:nvPicPr>
          <p:blipFill>
            <a:blip r:embed="rId5">
              <a:extLst>
                <a:ext uri="{28A0092B-C50C-407E-A947-70E740481C1C}">
                  <a14:useLocalDpi xmlns:a14="http://schemas.microsoft.com/office/drawing/2010/main" val="0"/>
                </a:ext>
              </a:extLst>
            </a:blip>
            <a:srcRect t="1006" b="1006"/>
            <a:stretch>
              <a:fillRect/>
            </a:stretch>
          </p:blipFill>
          <p:spPr>
            <a:xfrm>
              <a:off x="522288" y="1412112"/>
              <a:ext cx="6688740"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5" name="Rectangle: Rounded Corners 4">
            <a:extLst>
              <a:ext uri="{FF2B5EF4-FFF2-40B4-BE49-F238E27FC236}">
                <a16:creationId xmlns:a16="http://schemas.microsoft.com/office/drawing/2014/main" id="{0E9A7252-9BAE-3737-AE18-6A71842962B2}"/>
              </a:ext>
            </a:extLst>
          </p:cNvPr>
          <p:cNvSpPr/>
          <p:nvPr/>
        </p:nvSpPr>
        <p:spPr>
          <a:xfrm>
            <a:off x="11682775" y="1925"/>
            <a:ext cx="2127752" cy="6858000"/>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24E12B93-095C-1EC6-6FF1-5FD461C45755}"/>
              </a:ext>
            </a:extLst>
          </p:cNvPr>
          <p:cNvSpPr/>
          <p:nvPr/>
        </p:nvSpPr>
        <p:spPr>
          <a:xfrm>
            <a:off x="11835175" y="3853"/>
            <a:ext cx="2127752" cy="6858000"/>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4469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0EE3B-95D1-C4B9-E84E-2D63C1F85B4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9317E-F9F2-DCB2-EBE5-B2EF12DA3033}"/>
              </a:ext>
            </a:extLst>
          </p:cNvPr>
          <p:cNvSpPr/>
          <p:nvPr/>
        </p:nvSpPr>
        <p:spPr>
          <a:xfrm>
            <a:off x="-1078523" y="0"/>
            <a:ext cx="14736650" cy="6858000"/>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DC975D54-E4F6-1A3B-2650-3B4BFB849945}"/>
              </a:ext>
            </a:extLst>
          </p:cNvPr>
          <p:cNvGrpSpPr/>
          <p:nvPr/>
        </p:nvGrpSpPr>
        <p:grpSpPr>
          <a:xfrm>
            <a:off x="-525242" y="1150282"/>
            <a:ext cx="8704688" cy="5001636"/>
            <a:chOff x="-525242" y="1150282"/>
            <a:chExt cx="8704688" cy="5001636"/>
          </a:xfrm>
        </p:grpSpPr>
        <p:pic>
          <p:nvPicPr>
            <p:cNvPr id="7" name="Mockup" descr="A screenshot of a computer screen&#10;&#10;Description automatically generated">
              <a:extLst>
                <a:ext uri="{FF2B5EF4-FFF2-40B4-BE49-F238E27FC236}">
                  <a16:creationId xmlns:a16="http://schemas.microsoft.com/office/drawing/2014/main" id="{4C8F7170-6BB6-2C57-F6E0-84ADDB727D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12" name="Picture Placeholder 24" descr="A screenshot of a computer&#10;&#10;AI-generated content may be incorrect.">
              <a:extLst>
                <a:ext uri="{FF2B5EF4-FFF2-40B4-BE49-F238E27FC236}">
                  <a16:creationId xmlns:a16="http://schemas.microsoft.com/office/drawing/2014/main" id="{F67246D4-B6D8-D60E-D22D-A34B636DF08D}"/>
                </a:ext>
              </a:extLst>
            </p:cNvPr>
            <p:cNvPicPr>
              <a:picLocks noChangeAspect="1"/>
            </p:cNvPicPr>
            <p:nvPr/>
          </p:nvPicPr>
          <p:blipFill>
            <a:blip r:embed="rId3">
              <a:extLst>
                <a:ext uri="{28A0092B-C50C-407E-A947-70E740481C1C}">
                  <a14:useLocalDpi xmlns:a14="http://schemas.microsoft.com/office/drawing/2010/main" val="0"/>
                </a:ext>
              </a:extLst>
            </a:blip>
            <a:srcRect t="1006" b="1006"/>
            <a:stretch>
              <a:fillRect/>
            </a:stretch>
          </p:blipFill>
          <p:spPr>
            <a:xfrm>
              <a:off x="522288" y="1412112"/>
              <a:ext cx="6688740"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28" name="Freeform: Shape 27">
            <a:extLst>
              <a:ext uri="{FF2B5EF4-FFF2-40B4-BE49-F238E27FC236}">
                <a16:creationId xmlns:a16="http://schemas.microsoft.com/office/drawing/2014/main" id="{C20ED880-E505-A61D-E42F-75C9BD738C6F}"/>
              </a:ext>
            </a:extLst>
          </p:cNvPr>
          <p:cNvSpPr/>
          <p:nvPr/>
        </p:nvSpPr>
        <p:spPr>
          <a:xfrm>
            <a:off x="-13609530"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 name="Mockup" descr="A screenshot of a computer screen&#10;&#10;Description automatically generated">
            <a:extLst>
              <a:ext uri="{FF2B5EF4-FFF2-40B4-BE49-F238E27FC236}">
                <a16:creationId xmlns:a16="http://schemas.microsoft.com/office/drawing/2014/main" id="{B85970E3-E713-F6BC-A4C1-B459431EA2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21294" y="1541928"/>
            <a:ext cx="8083510" cy="4644713"/>
          </a:xfrm>
          <a:prstGeom prst="rect">
            <a:avLst/>
          </a:prstGeom>
        </p:spPr>
      </p:pic>
      <p:sp>
        <p:nvSpPr>
          <p:cNvPr id="8" name="TextBox 7">
            <a:extLst>
              <a:ext uri="{FF2B5EF4-FFF2-40B4-BE49-F238E27FC236}">
                <a16:creationId xmlns:a16="http://schemas.microsoft.com/office/drawing/2014/main" id="{45324061-7C9A-8577-ED1A-4400DFC0F3AE}"/>
              </a:ext>
            </a:extLst>
          </p:cNvPr>
          <p:cNvSpPr txBox="1"/>
          <p:nvPr/>
        </p:nvSpPr>
        <p:spPr>
          <a:xfrm>
            <a:off x="-12846381"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AE466AFC-8517-4452-20E7-F39F05EC732E}"/>
              </a:ext>
            </a:extLst>
          </p:cNvPr>
          <p:cNvGrpSpPr/>
          <p:nvPr/>
        </p:nvGrpSpPr>
        <p:grpSpPr>
          <a:xfrm>
            <a:off x="-13134852" y="246774"/>
            <a:ext cx="262441" cy="265476"/>
            <a:chOff x="468603" y="322436"/>
            <a:chExt cx="736826" cy="745348"/>
          </a:xfrm>
        </p:grpSpPr>
        <p:sp>
          <p:nvSpPr>
            <p:cNvPr id="10" name="Rectangle: Rounded Corners 9">
              <a:extLst>
                <a:ext uri="{FF2B5EF4-FFF2-40B4-BE49-F238E27FC236}">
                  <a16:creationId xmlns:a16="http://schemas.microsoft.com/office/drawing/2014/main" id="{237ECB96-C173-6640-749B-0A27BB5757B6}"/>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06E1EDFD-6FA6-F34C-A923-F31EC32A77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516" y="466510"/>
              <a:ext cx="381000" cy="457200"/>
            </a:xfrm>
            <a:prstGeom prst="rect">
              <a:avLst/>
            </a:prstGeom>
          </p:spPr>
        </p:pic>
      </p:grpSp>
      <p:pic>
        <p:nvPicPr>
          <p:cNvPr id="25" name="Picture Placeholder 24" descr="A screenshot of a computer&#10;&#10;AI-generated content may be incorrect.">
            <a:extLst>
              <a:ext uri="{FF2B5EF4-FFF2-40B4-BE49-F238E27FC236}">
                <a16:creationId xmlns:a16="http://schemas.microsoft.com/office/drawing/2014/main" id="{6D8C5AA5-1E40-5B09-56BD-72123CC062B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06" b="1006"/>
          <a:stretch>
            <a:fillRect/>
          </a:stretch>
        </p:blipFill>
        <p:spPr>
          <a:xfrm>
            <a:off x="-13314087" y="1778424"/>
            <a:ext cx="6293871" cy="3939469"/>
          </a:xfrm>
        </p:spPr>
      </p:pic>
      <p:sp>
        <p:nvSpPr>
          <p:cNvPr id="3" name="TextBox 2">
            <a:extLst>
              <a:ext uri="{FF2B5EF4-FFF2-40B4-BE49-F238E27FC236}">
                <a16:creationId xmlns:a16="http://schemas.microsoft.com/office/drawing/2014/main" id="{6D4954DD-EC7F-4FB2-2C8E-90EB8CF0F7D6}"/>
              </a:ext>
            </a:extLst>
          </p:cNvPr>
          <p:cNvSpPr txBox="1"/>
          <p:nvPr/>
        </p:nvSpPr>
        <p:spPr>
          <a:xfrm>
            <a:off x="-6338626" y="3108324"/>
            <a:ext cx="4265546" cy="707886"/>
          </a:xfrm>
          <a:prstGeom prst="rect">
            <a:avLst/>
          </a:prstGeom>
          <a:noFill/>
        </p:spPr>
        <p:txBody>
          <a:bodyPr wrap="square" rtlCol="0">
            <a:spAutoFit/>
          </a:bodyPr>
          <a:lstStyle/>
          <a:p>
            <a:r>
              <a:rPr lang="en-US" sz="4000" b="1" u="sng">
                <a:solidFill>
                  <a:srgbClr val="166FE6"/>
                </a:solidFill>
                <a:latin typeface="Roboto" panose="02000000000000000000" pitchFamily="2" charset="0"/>
                <a:ea typeface="Roboto" panose="02000000000000000000" pitchFamily="2" charset="0"/>
                <a:cs typeface="Roboto" panose="02000000000000000000" pitchFamily="2" charset="0"/>
              </a:rPr>
              <a:t>Business Interface</a:t>
            </a:r>
            <a:endParaRPr lang="en-GB" sz="4000" b="1" u="sng">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44C0BEA2-4646-2B68-0461-1F3D1024BDAF}"/>
              </a:ext>
            </a:extLst>
          </p:cNvPr>
          <p:cNvSpPr txBox="1"/>
          <p:nvPr/>
        </p:nvSpPr>
        <p:spPr>
          <a:xfrm>
            <a:off x="8152869" y="1778424"/>
            <a:ext cx="3032628" cy="3416320"/>
          </a:xfrm>
          <a:prstGeom prst="rect">
            <a:avLst/>
          </a:prstGeom>
          <a:noFill/>
        </p:spPr>
        <p:txBody>
          <a:bodyPr wrap="square" rtlCol="0">
            <a:spAutoFit/>
          </a:bodyPr>
          <a:lstStyle/>
          <a:p>
            <a:pPr algn="ctr"/>
            <a:r>
              <a:rPr lang="en-US"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Business Home Page</a:t>
            </a:r>
          </a:p>
          <a:p>
            <a:endParaRPr lang="en-GB"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algn="ctr"/>
            <a:r>
              <a:rPr lang="en-GB">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The business home page delivers an intelligible overview of all ongoing listings, allowing employers to asses their recruitment landscape instantly. Its uncluttered design makes overseeing vacancies both effortless and highly effective.</a:t>
            </a:r>
          </a:p>
        </p:txBody>
      </p:sp>
      <p:sp>
        <p:nvSpPr>
          <p:cNvPr id="19" name="TextBox 18">
            <a:extLst>
              <a:ext uri="{FF2B5EF4-FFF2-40B4-BE49-F238E27FC236}">
                <a16:creationId xmlns:a16="http://schemas.microsoft.com/office/drawing/2014/main" id="{8F3239AE-E9E4-4745-20A3-1793B6FBF949}"/>
              </a:ext>
            </a:extLst>
          </p:cNvPr>
          <p:cNvSpPr txBox="1"/>
          <p:nvPr/>
        </p:nvSpPr>
        <p:spPr>
          <a:xfrm>
            <a:off x="22478469" y="1778424"/>
            <a:ext cx="3032628" cy="3970318"/>
          </a:xfrm>
          <a:prstGeom prst="rect">
            <a:avLst/>
          </a:prstGeom>
          <a:noFill/>
        </p:spPr>
        <p:txBody>
          <a:bodyPr wrap="square" rtlCol="0">
            <a:spAutoFit/>
          </a:bodyPr>
          <a:lstStyle/>
          <a:p>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Business Chat &amp; Teams</a:t>
            </a:r>
          </a:p>
          <a:p>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The platform enables businesses to create structured teams composed of employess and maintain consistent communication through integrated chat. Employers can reach individuals and groups instantly, ensuring coordination remains clear and efficient, within a single workspace.</a:t>
            </a:r>
          </a:p>
        </p:txBody>
      </p:sp>
      <p:sp>
        <p:nvSpPr>
          <p:cNvPr id="5" name="Rectangle: Rounded Corners 4">
            <a:extLst>
              <a:ext uri="{FF2B5EF4-FFF2-40B4-BE49-F238E27FC236}">
                <a16:creationId xmlns:a16="http://schemas.microsoft.com/office/drawing/2014/main" id="{44072BEF-C6E2-9515-2C56-40505A7BE833}"/>
              </a:ext>
            </a:extLst>
          </p:cNvPr>
          <p:cNvSpPr/>
          <p:nvPr/>
        </p:nvSpPr>
        <p:spPr>
          <a:xfrm>
            <a:off x="11682775" y="1925"/>
            <a:ext cx="2127752" cy="6858000"/>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632BBA31-2E8E-5F1F-02DA-7072081C9F66}"/>
              </a:ext>
            </a:extLst>
          </p:cNvPr>
          <p:cNvGrpSpPr/>
          <p:nvPr/>
        </p:nvGrpSpPr>
        <p:grpSpPr>
          <a:xfrm>
            <a:off x="13366617" y="1302682"/>
            <a:ext cx="8704688" cy="5001636"/>
            <a:chOff x="-525242" y="1150282"/>
            <a:chExt cx="8704688" cy="5001636"/>
          </a:xfrm>
        </p:grpSpPr>
        <p:pic>
          <p:nvPicPr>
            <p:cNvPr id="16" name="Mockup" descr="A screenshot of a computer screen&#10;&#10;Description automatically generated">
              <a:extLst>
                <a:ext uri="{FF2B5EF4-FFF2-40B4-BE49-F238E27FC236}">
                  <a16:creationId xmlns:a16="http://schemas.microsoft.com/office/drawing/2014/main" id="{E9D20F54-73E0-CB6D-1C14-AF122D998C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20" name="Picture Placeholder 4" descr="A screenshot of a computer&#10;&#10;AI-generated content may be incorrect.">
              <a:extLst>
                <a:ext uri="{FF2B5EF4-FFF2-40B4-BE49-F238E27FC236}">
                  <a16:creationId xmlns:a16="http://schemas.microsoft.com/office/drawing/2014/main" id="{F9E62A11-8AD5-EFB9-E028-2D69DF511690}"/>
                </a:ext>
              </a:extLst>
            </p:cNvPr>
            <p:cNvPicPr>
              <a:picLocks noChangeAspect="1"/>
            </p:cNvPicPr>
            <p:nvPr/>
          </p:nvPicPr>
          <p:blipFill>
            <a:blip r:embed="rId6">
              <a:extLst>
                <a:ext uri="{28A0092B-C50C-407E-A947-70E740481C1C}">
                  <a14:useLocalDpi xmlns:a14="http://schemas.microsoft.com/office/drawing/2010/main" val="0"/>
                </a:ext>
              </a:extLst>
            </a:blip>
            <a:srcRect t="962" b="962"/>
            <a:stretch>
              <a:fillRect/>
            </a:stretch>
          </p:blipFill>
          <p:spPr>
            <a:xfrm>
              <a:off x="522287" y="1412112"/>
              <a:ext cx="6642441"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6" name="Rectangle: Rounded Corners 5">
            <a:extLst>
              <a:ext uri="{FF2B5EF4-FFF2-40B4-BE49-F238E27FC236}">
                <a16:creationId xmlns:a16="http://schemas.microsoft.com/office/drawing/2014/main" id="{EE7A1D0E-7CC6-3690-EAE1-7F816AF5B7BD}"/>
              </a:ext>
            </a:extLst>
          </p:cNvPr>
          <p:cNvSpPr/>
          <p:nvPr/>
        </p:nvSpPr>
        <p:spPr>
          <a:xfrm>
            <a:off x="11835175" y="3853"/>
            <a:ext cx="2127752" cy="6858000"/>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3656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C70F-7AB2-7CEB-1E1E-1EC2FB5ED90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16F9028-49DB-C554-8496-EC00483DEDB4}"/>
              </a:ext>
            </a:extLst>
          </p:cNvPr>
          <p:cNvSpPr/>
          <p:nvPr/>
        </p:nvSpPr>
        <p:spPr>
          <a:xfrm>
            <a:off x="-1078523" y="0"/>
            <a:ext cx="14736650" cy="6858000"/>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DE03853A-5F8E-B34F-7A45-6751B09373FA}"/>
              </a:ext>
            </a:extLst>
          </p:cNvPr>
          <p:cNvSpPr/>
          <p:nvPr/>
        </p:nvSpPr>
        <p:spPr>
          <a:xfrm>
            <a:off x="-13609530"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E2273427-2342-FF8B-3737-3BFBBCA5DA7E}"/>
              </a:ext>
            </a:extLst>
          </p:cNvPr>
          <p:cNvSpPr txBox="1"/>
          <p:nvPr/>
        </p:nvSpPr>
        <p:spPr>
          <a:xfrm>
            <a:off x="-12846381"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58F56DDD-88EC-D6B5-60ED-FF318FDD4472}"/>
              </a:ext>
            </a:extLst>
          </p:cNvPr>
          <p:cNvGrpSpPr/>
          <p:nvPr/>
        </p:nvGrpSpPr>
        <p:grpSpPr>
          <a:xfrm>
            <a:off x="-13134852" y="246774"/>
            <a:ext cx="262441" cy="265476"/>
            <a:chOff x="468603" y="322436"/>
            <a:chExt cx="736826" cy="745348"/>
          </a:xfrm>
        </p:grpSpPr>
        <p:sp>
          <p:nvSpPr>
            <p:cNvPr id="10" name="Rectangle: Rounded Corners 9">
              <a:extLst>
                <a:ext uri="{FF2B5EF4-FFF2-40B4-BE49-F238E27FC236}">
                  <a16:creationId xmlns:a16="http://schemas.microsoft.com/office/drawing/2014/main" id="{6A6960AF-E8CD-10FD-6E90-A995AC3A9509}"/>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CC766642-451F-E36A-5888-62DF3DCB8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pic>
        <p:nvPicPr>
          <p:cNvPr id="25" name="Picture Placeholder 24" descr="A screenshot of a computer&#10;&#10;AI-generated content may be incorrect.">
            <a:extLst>
              <a:ext uri="{FF2B5EF4-FFF2-40B4-BE49-F238E27FC236}">
                <a16:creationId xmlns:a16="http://schemas.microsoft.com/office/drawing/2014/main" id="{7AA6BA95-486D-2239-EE9D-A8CD0F16BDD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006" b="1006"/>
          <a:stretch>
            <a:fillRect/>
          </a:stretch>
        </p:blipFill>
        <p:spPr>
          <a:xfrm>
            <a:off x="-13314087" y="1778424"/>
            <a:ext cx="6293871" cy="3939469"/>
          </a:xfrm>
        </p:spPr>
      </p:pic>
      <p:sp>
        <p:nvSpPr>
          <p:cNvPr id="3" name="TextBox 2">
            <a:extLst>
              <a:ext uri="{FF2B5EF4-FFF2-40B4-BE49-F238E27FC236}">
                <a16:creationId xmlns:a16="http://schemas.microsoft.com/office/drawing/2014/main" id="{B4FEC1B8-AF63-54A0-51B5-505FD782E890}"/>
              </a:ext>
            </a:extLst>
          </p:cNvPr>
          <p:cNvSpPr txBox="1"/>
          <p:nvPr/>
        </p:nvSpPr>
        <p:spPr>
          <a:xfrm>
            <a:off x="-6338626" y="3108324"/>
            <a:ext cx="4265546" cy="707886"/>
          </a:xfrm>
          <a:prstGeom prst="rect">
            <a:avLst/>
          </a:prstGeom>
          <a:noFill/>
        </p:spPr>
        <p:txBody>
          <a:bodyPr wrap="square" rtlCol="0">
            <a:spAutoFit/>
          </a:bodyPr>
          <a:lstStyle/>
          <a:p>
            <a:r>
              <a:rPr lang="en-US" sz="4000" b="1" u="sng">
                <a:solidFill>
                  <a:srgbClr val="166FE6"/>
                </a:solidFill>
                <a:latin typeface="Roboto" panose="02000000000000000000" pitchFamily="2" charset="0"/>
                <a:ea typeface="Roboto" panose="02000000000000000000" pitchFamily="2" charset="0"/>
                <a:cs typeface="Roboto" panose="02000000000000000000" pitchFamily="2" charset="0"/>
              </a:rPr>
              <a:t>Business Interface</a:t>
            </a:r>
            <a:endParaRPr lang="en-GB" sz="4000" b="1" u="sng">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Rounded Corners 4">
            <a:extLst>
              <a:ext uri="{FF2B5EF4-FFF2-40B4-BE49-F238E27FC236}">
                <a16:creationId xmlns:a16="http://schemas.microsoft.com/office/drawing/2014/main" id="{A379A7BD-8CCD-2B00-79B8-DFA09A88BA72}"/>
              </a:ext>
            </a:extLst>
          </p:cNvPr>
          <p:cNvSpPr/>
          <p:nvPr/>
        </p:nvSpPr>
        <p:spPr>
          <a:xfrm>
            <a:off x="-1078523" y="1925"/>
            <a:ext cx="14889050" cy="6858000"/>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6DCE1909-2AC7-4E8D-2086-28D06A4544DB}"/>
              </a:ext>
            </a:extLst>
          </p:cNvPr>
          <p:cNvGrpSpPr/>
          <p:nvPr/>
        </p:nvGrpSpPr>
        <p:grpSpPr>
          <a:xfrm>
            <a:off x="-525242" y="1150282"/>
            <a:ext cx="8704688" cy="5001636"/>
            <a:chOff x="-525242" y="1150282"/>
            <a:chExt cx="8704688" cy="5001636"/>
          </a:xfrm>
        </p:grpSpPr>
        <p:pic>
          <p:nvPicPr>
            <p:cNvPr id="14" name="Mockup" descr="A screenshot of a computer screen&#10;&#10;Description automatically generated">
              <a:extLst>
                <a:ext uri="{FF2B5EF4-FFF2-40B4-BE49-F238E27FC236}">
                  <a16:creationId xmlns:a16="http://schemas.microsoft.com/office/drawing/2014/main" id="{2BBFE322-4C91-766B-E95F-9E20451A69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15" name="Picture Placeholder 4" descr="A screenshot of a computer&#10;&#10;AI-generated content may be incorrect.">
              <a:extLst>
                <a:ext uri="{FF2B5EF4-FFF2-40B4-BE49-F238E27FC236}">
                  <a16:creationId xmlns:a16="http://schemas.microsoft.com/office/drawing/2014/main" id="{18078A84-37FB-FDA9-A818-38A36F8306BF}"/>
                </a:ext>
              </a:extLst>
            </p:cNvPr>
            <p:cNvPicPr>
              <a:picLocks noChangeAspect="1"/>
            </p:cNvPicPr>
            <p:nvPr/>
          </p:nvPicPr>
          <p:blipFill>
            <a:blip r:embed="rId6">
              <a:extLst>
                <a:ext uri="{28A0092B-C50C-407E-A947-70E740481C1C}">
                  <a14:useLocalDpi xmlns:a14="http://schemas.microsoft.com/office/drawing/2010/main" val="0"/>
                </a:ext>
              </a:extLst>
            </a:blip>
            <a:srcRect t="962" b="962"/>
            <a:stretch>
              <a:fillRect/>
            </a:stretch>
          </p:blipFill>
          <p:spPr>
            <a:xfrm>
              <a:off x="522287" y="1412112"/>
              <a:ext cx="6642441"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16" name="TextBox 15">
            <a:extLst>
              <a:ext uri="{FF2B5EF4-FFF2-40B4-BE49-F238E27FC236}">
                <a16:creationId xmlns:a16="http://schemas.microsoft.com/office/drawing/2014/main" id="{6D502354-7455-11D2-3E65-2BF084294F5F}"/>
              </a:ext>
            </a:extLst>
          </p:cNvPr>
          <p:cNvSpPr txBox="1"/>
          <p:nvPr/>
        </p:nvSpPr>
        <p:spPr>
          <a:xfrm>
            <a:off x="8152869" y="1778424"/>
            <a:ext cx="3032628" cy="3970318"/>
          </a:xfrm>
          <a:prstGeom prst="rect">
            <a:avLst/>
          </a:prstGeom>
          <a:noFill/>
        </p:spPr>
        <p:txBody>
          <a:bodyPr wrap="square" rtlCol="0">
            <a:spAutoFit/>
          </a:bodyPr>
          <a:lstStyle/>
          <a:p>
            <a:pPr algn="ctr"/>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Business Chat &amp; Teams</a:t>
            </a:r>
          </a:p>
          <a:p>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The platform enables businesses to create structured teams composed of employess and maintain consistent communication through integrated chat. Employers can reach individuals and groups instantly, ensuring coordination remains clear and efficient, within a single workspace.</a:t>
            </a:r>
          </a:p>
        </p:txBody>
      </p:sp>
      <p:sp>
        <p:nvSpPr>
          <p:cNvPr id="19" name="TextBox 18">
            <a:extLst>
              <a:ext uri="{FF2B5EF4-FFF2-40B4-BE49-F238E27FC236}">
                <a16:creationId xmlns:a16="http://schemas.microsoft.com/office/drawing/2014/main" id="{B8C45174-4791-5FCA-3C1C-FBDD6D4F9933}"/>
              </a:ext>
            </a:extLst>
          </p:cNvPr>
          <p:cNvSpPr txBox="1"/>
          <p:nvPr/>
        </p:nvSpPr>
        <p:spPr>
          <a:xfrm>
            <a:off x="22661349" y="1778424"/>
            <a:ext cx="3032628" cy="2031325"/>
          </a:xfrm>
          <a:prstGeom prst="rect">
            <a:avLst/>
          </a:prstGeom>
          <a:noFill/>
        </p:spPr>
        <p:txBody>
          <a:bodyPr wrap="square" rtlCol="0">
            <a:spAutoFit/>
          </a:bodyPr>
          <a:lstStyle/>
          <a:p>
            <a:r>
              <a:rPr lang="en-US" u="sng">
                <a:solidFill>
                  <a:schemeClr val="bg2"/>
                </a:solidFill>
                <a:latin typeface="Roboto" panose="02000000000000000000" pitchFamily="2" charset="0"/>
                <a:ea typeface="Roboto" panose="02000000000000000000" pitchFamily="2" charset="0"/>
                <a:cs typeface="Roboto" panose="02000000000000000000" pitchFamily="2" charset="0"/>
              </a:rPr>
              <a:t>Business Tasks</a:t>
            </a:r>
          </a:p>
          <a:p>
            <a:endParaRPr lang="en-US" u="sng">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Companies can assign tasks to employees and track progress effortlessly, keeping worflows organized and accountability clear.</a:t>
            </a:r>
          </a:p>
        </p:txBody>
      </p:sp>
      <p:grpSp>
        <p:nvGrpSpPr>
          <p:cNvPr id="21" name="Group 20">
            <a:extLst>
              <a:ext uri="{FF2B5EF4-FFF2-40B4-BE49-F238E27FC236}">
                <a16:creationId xmlns:a16="http://schemas.microsoft.com/office/drawing/2014/main" id="{AFFBCCF8-0B42-B5DE-A4AD-1D5E2C96F22D}"/>
              </a:ext>
            </a:extLst>
          </p:cNvPr>
          <p:cNvGrpSpPr/>
          <p:nvPr/>
        </p:nvGrpSpPr>
        <p:grpSpPr>
          <a:xfrm>
            <a:off x="-13350300" y="1150282"/>
            <a:ext cx="8704688" cy="5001636"/>
            <a:chOff x="-525242" y="1150282"/>
            <a:chExt cx="8704688" cy="5001636"/>
          </a:xfrm>
        </p:grpSpPr>
        <p:pic>
          <p:nvPicPr>
            <p:cNvPr id="22" name="Mockup" descr="A screenshot of a computer screen&#10;&#10;Description automatically generated">
              <a:extLst>
                <a:ext uri="{FF2B5EF4-FFF2-40B4-BE49-F238E27FC236}">
                  <a16:creationId xmlns:a16="http://schemas.microsoft.com/office/drawing/2014/main" id="{F463296B-59D7-6B48-0B93-7EBDC47C7E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23" name="Picture Placeholder 24" descr="A screenshot of a computer&#10;&#10;AI-generated content may be incorrect.">
              <a:extLst>
                <a:ext uri="{FF2B5EF4-FFF2-40B4-BE49-F238E27FC236}">
                  <a16:creationId xmlns:a16="http://schemas.microsoft.com/office/drawing/2014/main" id="{E62FCCB7-8EEB-B1EE-7D1C-6EDFBB38C9A5}"/>
                </a:ext>
              </a:extLst>
            </p:cNvPr>
            <p:cNvPicPr>
              <a:picLocks noChangeAspect="1"/>
            </p:cNvPicPr>
            <p:nvPr/>
          </p:nvPicPr>
          <p:blipFill>
            <a:blip r:embed="rId4">
              <a:extLst>
                <a:ext uri="{28A0092B-C50C-407E-A947-70E740481C1C}">
                  <a14:useLocalDpi xmlns:a14="http://schemas.microsoft.com/office/drawing/2010/main" val="0"/>
                </a:ext>
              </a:extLst>
            </a:blip>
            <a:srcRect t="1006" b="1006"/>
            <a:stretch>
              <a:fillRect/>
            </a:stretch>
          </p:blipFill>
          <p:spPr>
            <a:xfrm>
              <a:off x="522288" y="1412112"/>
              <a:ext cx="6688740"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24" name="TextBox 23">
            <a:extLst>
              <a:ext uri="{FF2B5EF4-FFF2-40B4-BE49-F238E27FC236}">
                <a16:creationId xmlns:a16="http://schemas.microsoft.com/office/drawing/2014/main" id="{F9661195-5A04-3BF2-63C1-ED16C5534423}"/>
              </a:ext>
            </a:extLst>
          </p:cNvPr>
          <p:cNvSpPr txBox="1"/>
          <p:nvPr/>
        </p:nvSpPr>
        <p:spPr>
          <a:xfrm>
            <a:off x="-4672189" y="1778424"/>
            <a:ext cx="3032628" cy="3416320"/>
          </a:xfrm>
          <a:prstGeom prst="rect">
            <a:avLst/>
          </a:prstGeom>
          <a:noFill/>
        </p:spPr>
        <p:txBody>
          <a:bodyPr wrap="square" rtlCol="0">
            <a:spAutoFit/>
          </a:bodyPr>
          <a:lstStyle/>
          <a:p>
            <a:pPr algn="ctr"/>
            <a:r>
              <a:rPr lang="en-US"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Business Home Page</a:t>
            </a:r>
          </a:p>
          <a:p>
            <a:endParaRPr lang="en-GB"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algn="ctr"/>
            <a:r>
              <a:rPr lang="en-GB">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The business home page delivers an intelligible overview of all ongoing listings, allowing employers to asses their recruitment landscape instantly. Its uncluttered design makes overseeing vacancies both effortless and highly effective.</a:t>
            </a:r>
          </a:p>
        </p:txBody>
      </p:sp>
      <p:sp>
        <p:nvSpPr>
          <p:cNvPr id="6" name="Rectangle: Rounded Corners 5">
            <a:extLst>
              <a:ext uri="{FF2B5EF4-FFF2-40B4-BE49-F238E27FC236}">
                <a16:creationId xmlns:a16="http://schemas.microsoft.com/office/drawing/2014/main" id="{B2F65995-EF1B-DC01-9622-DE161C83E2AC}"/>
              </a:ext>
            </a:extLst>
          </p:cNvPr>
          <p:cNvSpPr/>
          <p:nvPr/>
        </p:nvSpPr>
        <p:spPr>
          <a:xfrm>
            <a:off x="11835175" y="3853"/>
            <a:ext cx="2127752" cy="6858000"/>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54994F8C-5E25-03FA-E20D-C73185B1BD0A}"/>
              </a:ext>
            </a:extLst>
          </p:cNvPr>
          <p:cNvGrpSpPr/>
          <p:nvPr/>
        </p:nvGrpSpPr>
        <p:grpSpPr>
          <a:xfrm>
            <a:off x="13835546" y="1302682"/>
            <a:ext cx="8704688" cy="5001636"/>
            <a:chOff x="-525242" y="1150282"/>
            <a:chExt cx="8704688" cy="5001636"/>
          </a:xfrm>
        </p:grpSpPr>
        <p:pic>
          <p:nvPicPr>
            <p:cNvPr id="30" name="Mockup" descr="A screenshot of a computer screen&#10;&#10;Description automatically generated">
              <a:extLst>
                <a:ext uri="{FF2B5EF4-FFF2-40B4-BE49-F238E27FC236}">
                  <a16:creationId xmlns:a16="http://schemas.microsoft.com/office/drawing/2014/main" id="{95985AF6-6A68-30BA-E525-2871313B01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31" name="Picture Placeholder 4" descr="A screenshot of a computer&#10;&#10;AI-generated content may be incorrect.">
              <a:extLst>
                <a:ext uri="{FF2B5EF4-FFF2-40B4-BE49-F238E27FC236}">
                  <a16:creationId xmlns:a16="http://schemas.microsoft.com/office/drawing/2014/main" id="{7DC1D608-AE67-607E-6E14-07661B7BDC9E}"/>
                </a:ext>
              </a:extLst>
            </p:cNvPr>
            <p:cNvPicPr>
              <a:picLocks noChangeAspect="1"/>
            </p:cNvPicPr>
            <p:nvPr/>
          </p:nvPicPr>
          <p:blipFill>
            <a:blip r:embed="rId7">
              <a:extLst>
                <a:ext uri="{28A0092B-C50C-407E-A947-70E740481C1C}">
                  <a14:useLocalDpi xmlns:a14="http://schemas.microsoft.com/office/drawing/2010/main" val="0"/>
                </a:ext>
              </a:extLst>
            </a:blip>
            <a:srcRect t="1876" b="1876"/>
            <a:stretch>
              <a:fillRect/>
            </a:stretch>
          </p:blipFill>
          <p:spPr>
            <a:xfrm>
              <a:off x="522288" y="1396182"/>
              <a:ext cx="6635596" cy="417594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Tree>
    <p:extLst>
      <p:ext uri="{BB962C8B-B14F-4D97-AF65-F5344CB8AC3E}">
        <p14:creationId xmlns:p14="http://schemas.microsoft.com/office/powerpoint/2010/main" val="472701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0477A-EAC0-1933-3E53-7F9EEAF126D1}"/>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EB3682-64CA-CFDA-1F92-1E9039AED45A}"/>
              </a:ext>
            </a:extLst>
          </p:cNvPr>
          <p:cNvSpPr/>
          <p:nvPr/>
        </p:nvSpPr>
        <p:spPr>
          <a:xfrm>
            <a:off x="-1078523" y="0"/>
            <a:ext cx="14736650" cy="6858000"/>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Mockup" descr="A screenshot of a computer screen&#10;&#10;Description automatically generated">
            <a:extLst>
              <a:ext uri="{FF2B5EF4-FFF2-40B4-BE49-F238E27FC236}">
                <a16:creationId xmlns:a16="http://schemas.microsoft.com/office/drawing/2014/main" id="{89C57313-0086-881B-77B3-C8BA9AC39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77134" y="1150282"/>
            <a:ext cx="8704688" cy="5001636"/>
          </a:xfrm>
          <a:prstGeom prst="rect">
            <a:avLst/>
          </a:prstGeom>
        </p:spPr>
      </p:pic>
      <p:pic>
        <p:nvPicPr>
          <p:cNvPr id="12" name="Picture Placeholder 24" descr="A screenshot of a computer&#10;&#10;AI-generated content may be incorrect.">
            <a:extLst>
              <a:ext uri="{FF2B5EF4-FFF2-40B4-BE49-F238E27FC236}">
                <a16:creationId xmlns:a16="http://schemas.microsoft.com/office/drawing/2014/main" id="{8FDE50CE-3574-1DD1-215C-ACCB93FA8202}"/>
              </a:ext>
            </a:extLst>
          </p:cNvPr>
          <p:cNvPicPr>
            <a:picLocks noChangeAspect="1"/>
          </p:cNvPicPr>
          <p:nvPr/>
        </p:nvPicPr>
        <p:blipFill>
          <a:blip r:embed="rId3">
            <a:extLst>
              <a:ext uri="{28A0092B-C50C-407E-A947-70E740481C1C}">
                <a14:useLocalDpi xmlns:a14="http://schemas.microsoft.com/office/drawing/2010/main" val="0"/>
              </a:ext>
            </a:extLst>
          </a:blip>
          <a:srcRect t="1006" b="1006"/>
          <a:stretch>
            <a:fillRect/>
          </a:stretch>
        </p:blipFill>
        <p:spPr>
          <a:xfrm>
            <a:off x="-13029604" y="1412112"/>
            <a:ext cx="6688740"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sp>
        <p:nvSpPr>
          <p:cNvPr id="28" name="Freeform: Shape 27">
            <a:extLst>
              <a:ext uri="{FF2B5EF4-FFF2-40B4-BE49-F238E27FC236}">
                <a16:creationId xmlns:a16="http://schemas.microsoft.com/office/drawing/2014/main" id="{81743484-0375-02C3-F4B6-860A1B61D814}"/>
              </a:ext>
            </a:extLst>
          </p:cNvPr>
          <p:cNvSpPr/>
          <p:nvPr/>
        </p:nvSpPr>
        <p:spPr>
          <a:xfrm>
            <a:off x="-13609530"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 name="Mockup" descr="A screenshot of a computer screen&#10;&#10;Description automatically generated">
            <a:extLst>
              <a:ext uri="{FF2B5EF4-FFF2-40B4-BE49-F238E27FC236}">
                <a16:creationId xmlns:a16="http://schemas.microsoft.com/office/drawing/2014/main" id="{C4AF4DAA-A03E-5F12-99C3-3D0D538ED6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21294" y="1541928"/>
            <a:ext cx="8083510" cy="4644713"/>
          </a:xfrm>
          <a:prstGeom prst="rect">
            <a:avLst/>
          </a:prstGeom>
        </p:spPr>
      </p:pic>
      <p:sp>
        <p:nvSpPr>
          <p:cNvPr id="8" name="TextBox 7">
            <a:extLst>
              <a:ext uri="{FF2B5EF4-FFF2-40B4-BE49-F238E27FC236}">
                <a16:creationId xmlns:a16="http://schemas.microsoft.com/office/drawing/2014/main" id="{2F13F554-DADC-A9D6-13CE-08138FA02372}"/>
              </a:ext>
            </a:extLst>
          </p:cNvPr>
          <p:cNvSpPr txBox="1"/>
          <p:nvPr/>
        </p:nvSpPr>
        <p:spPr>
          <a:xfrm>
            <a:off x="-12846381" y="241013"/>
            <a:ext cx="2242324" cy="276999"/>
          </a:xfrm>
          <a:prstGeom prst="rect">
            <a:avLst/>
          </a:prstGeom>
          <a:noFill/>
        </p:spPr>
        <p:txBody>
          <a:bodyPr wrap="square">
            <a:spAutoFit/>
          </a:bodyPr>
          <a:lstStyle/>
          <a:p>
            <a:r>
              <a:rPr lang="en-ID" sz="12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1DC880CB-F039-2229-95BE-41DA331C3573}"/>
              </a:ext>
            </a:extLst>
          </p:cNvPr>
          <p:cNvGrpSpPr/>
          <p:nvPr/>
        </p:nvGrpSpPr>
        <p:grpSpPr>
          <a:xfrm>
            <a:off x="-13134852" y="246774"/>
            <a:ext cx="262441" cy="265476"/>
            <a:chOff x="468603" y="322436"/>
            <a:chExt cx="736826" cy="745348"/>
          </a:xfrm>
        </p:grpSpPr>
        <p:sp>
          <p:nvSpPr>
            <p:cNvPr id="10" name="Rectangle: Rounded Corners 9">
              <a:extLst>
                <a:ext uri="{FF2B5EF4-FFF2-40B4-BE49-F238E27FC236}">
                  <a16:creationId xmlns:a16="http://schemas.microsoft.com/office/drawing/2014/main" id="{EC739760-F489-081E-9954-A82F45EE46BF}"/>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2F757055-BAD9-064E-7C5D-C27618E66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516" y="466510"/>
              <a:ext cx="381000" cy="457200"/>
            </a:xfrm>
            <a:prstGeom prst="rect">
              <a:avLst/>
            </a:prstGeom>
          </p:spPr>
        </p:pic>
      </p:grpSp>
      <p:pic>
        <p:nvPicPr>
          <p:cNvPr id="25" name="Picture Placeholder 24" descr="A screenshot of a computer&#10;&#10;AI-generated content may be incorrect.">
            <a:extLst>
              <a:ext uri="{FF2B5EF4-FFF2-40B4-BE49-F238E27FC236}">
                <a16:creationId xmlns:a16="http://schemas.microsoft.com/office/drawing/2014/main" id="{F9C4531A-9B88-9717-C2AA-B329933913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06" b="1006"/>
          <a:stretch>
            <a:fillRect/>
          </a:stretch>
        </p:blipFill>
        <p:spPr>
          <a:xfrm>
            <a:off x="-13314087" y="1778424"/>
            <a:ext cx="6293871" cy="3939469"/>
          </a:xfrm>
        </p:spPr>
      </p:pic>
      <p:sp>
        <p:nvSpPr>
          <p:cNvPr id="3" name="TextBox 2">
            <a:extLst>
              <a:ext uri="{FF2B5EF4-FFF2-40B4-BE49-F238E27FC236}">
                <a16:creationId xmlns:a16="http://schemas.microsoft.com/office/drawing/2014/main" id="{1B68E87D-9FEC-72AB-5795-04E5DE8FCBF0}"/>
              </a:ext>
            </a:extLst>
          </p:cNvPr>
          <p:cNvSpPr txBox="1"/>
          <p:nvPr/>
        </p:nvSpPr>
        <p:spPr>
          <a:xfrm>
            <a:off x="-6338626" y="3108324"/>
            <a:ext cx="4265546" cy="707886"/>
          </a:xfrm>
          <a:prstGeom prst="rect">
            <a:avLst/>
          </a:prstGeom>
          <a:noFill/>
        </p:spPr>
        <p:txBody>
          <a:bodyPr wrap="square" rtlCol="0">
            <a:spAutoFit/>
          </a:bodyPr>
          <a:lstStyle/>
          <a:p>
            <a:r>
              <a:rPr lang="en-US" sz="4000" b="1" u="sng">
                <a:solidFill>
                  <a:srgbClr val="166FE6"/>
                </a:solidFill>
                <a:latin typeface="Roboto" panose="02000000000000000000" pitchFamily="2" charset="0"/>
                <a:ea typeface="Roboto" panose="02000000000000000000" pitchFamily="2" charset="0"/>
                <a:cs typeface="Roboto" panose="02000000000000000000" pitchFamily="2" charset="0"/>
              </a:rPr>
              <a:t>Business Interface</a:t>
            </a:r>
            <a:endParaRPr lang="en-GB" sz="4000" b="1" u="sng">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Rounded Corners 4">
            <a:extLst>
              <a:ext uri="{FF2B5EF4-FFF2-40B4-BE49-F238E27FC236}">
                <a16:creationId xmlns:a16="http://schemas.microsoft.com/office/drawing/2014/main" id="{EE26A7D7-75E3-FB55-5A7D-09C93F2724BC}"/>
              </a:ext>
            </a:extLst>
          </p:cNvPr>
          <p:cNvSpPr/>
          <p:nvPr/>
        </p:nvSpPr>
        <p:spPr>
          <a:xfrm>
            <a:off x="-1078523" y="1925"/>
            <a:ext cx="14889050" cy="6858000"/>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CB6956F-B15A-F04E-40AF-9CDEB8E60B18}"/>
              </a:ext>
            </a:extLst>
          </p:cNvPr>
          <p:cNvSpPr txBox="1"/>
          <p:nvPr/>
        </p:nvSpPr>
        <p:spPr>
          <a:xfrm>
            <a:off x="-5399023" y="1778424"/>
            <a:ext cx="3032628" cy="3416320"/>
          </a:xfrm>
          <a:prstGeom prst="rect">
            <a:avLst/>
          </a:prstGeom>
          <a:noFill/>
        </p:spPr>
        <p:txBody>
          <a:bodyPr wrap="square" rtlCol="0">
            <a:spAutoFit/>
          </a:bodyPr>
          <a:lstStyle/>
          <a:p>
            <a:r>
              <a:rPr lang="en-US"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Business Home Page</a:t>
            </a:r>
          </a:p>
          <a:p>
            <a:endParaRPr lang="en-GB" u="sng">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r>
              <a:rPr lang="en-GB">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The business home page delivers an intelligible overview of all ongoing listings, allowing employers to asses their recruitment landscape instantly. Its uncluttered design makes overseeing vacancies both effortless and highly effective.</a:t>
            </a:r>
          </a:p>
        </p:txBody>
      </p:sp>
      <p:sp>
        <p:nvSpPr>
          <p:cNvPr id="16" name="TextBox 15">
            <a:extLst>
              <a:ext uri="{FF2B5EF4-FFF2-40B4-BE49-F238E27FC236}">
                <a16:creationId xmlns:a16="http://schemas.microsoft.com/office/drawing/2014/main" id="{5D68154A-3D86-0A59-AD7C-5FAD04359503}"/>
              </a:ext>
            </a:extLst>
          </p:cNvPr>
          <p:cNvSpPr txBox="1"/>
          <p:nvPr/>
        </p:nvSpPr>
        <p:spPr>
          <a:xfrm>
            <a:off x="-5319291" y="1778424"/>
            <a:ext cx="3032628" cy="3416320"/>
          </a:xfrm>
          <a:prstGeom prst="rect">
            <a:avLst/>
          </a:prstGeom>
          <a:noFill/>
        </p:spPr>
        <p:txBody>
          <a:bodyPr wrap="square" rtlCol="0">
            <a:spAutoFit/>
          </a:bodyPr>
          <a:lstStyle/>
          <a:p>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Business Home Page</a:t>
            </a:r>
          </a:p>
          <a:p>
            <a:endParaRPr lang="en-GB"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r>
              <a:rPr lang="en-GB">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The business home page delivers an intelligible overview of all ongoing listings, allowing employers to asses their recruitment landscape instantly. Its uncluttered design makes overseeing vacancies both effortless and highly effective.</a:t>
            </a:r>
          </a:p>
        </p:txBody>
      </p:sp>
      <p:sp>
        <p:nvSpPr>
          <p:cNvPr id="6" name="Rectangle: Rounded Corners 5">
            <a:extLst>
              <a:ext uri="{FF2B5EF4-FFF2-40B4-BE49-F238E27FC236}">
                <a16:creationId xmlns:a16="http://schemas.microsoft.com/office/drawing/2014/main" id="{52B2600C-54A7-7200-9D52-05A185686211}"/>
              </a:ext>
            </a:extLst>
          </p:cNvPr>
          <p:cNvSpPr/>
          <p:nvPr/>
        </p:nvSpPr>
        <p:spPr>
          <a:xfrm>
            <a:off x="-1334319" y="3853"/>
            <a:ext cx="15297246" cy="6858000"/>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4BFA155-3352-09A2-6A1B-DBB0766CD712}"/>
              </a:ext>
            </a:extLst>
          </p:cNvPr>
          <p:cNvSpPr txBox="1"/>
          <p:nvPr/>
        </p:nvSpPr>
        <p:spPr>
          <a:xfrm>
            <a:off x="-5532651" y="1778424"/>
            <a:ext cx="3032628" cy="3970318"/>
          </a:xfrm>
          <a:prstGeom prst="rect">
            <a:avLst/>
          </a:prstGeom>
          <a:noFill/>
        </p:spPr>
        <p:txBody>
          <a:bodyPr wrap="square" rtlCol="0">
            <a:spAutoFit/>
          </a:bodyPr>
          <a:lstStyle/>
          <a:p>
            <a:r>
              <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Business Chat &amp; Teams</a:t>
            </a:r>
          </a:p>
          <a:p>
            <a:endParaRPr lang="en-US" u="sng">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endParaRPr>
          </a:p>
          <a:p>
            <a:r>
              <a:rPr lang="en-US">
                <a:solidFill>
                  <a:schemeClr val="tx2">
                    <a:lumMod val="25000"/>
                    <a:lumOff val="75000"/>
                  </a:schemeClr>
                </a:solidFill>
                <a:latin typeface="Roboto" panose="02000000000000000000" pitchFamily="2" charset="0"/>
                <a:ea typeface="Roboto" panose="02000000000000000000" pitchFamily="2" charset="0"/>
                <a:cs typeface="Roboto" panose="02000000000000000000" pitchFamily="2" charset="0"/>
              </a:rPr>
              <a:t>The platform enables businesses to create structured teams composed of employess and maintain consistent communication through integrated chat. Employers can reach individuals and groups instantly, ensuring coordination remains clear and efficient, within a single workspace.</a:t>
            </a:r>
          </a:p>
        </p:txBody>
      </p:sp>
      <p:grpSp>
        <p:nvGrpSpPr>
          <p:cNvPr id="27" name="Group 26">
            <a:extLst>
              <a:ext uri="{FF2B5EF4-FFF2-40B4-BE49-F238E27FC236}">
                <a16:creationId xmlns:a16="http://schemas.microsoft.com/office/drawing/2014/main" id="{DFA78A38-3774-B3B4-FA4A-5DEFC06F8FBD}"/>
              </a:ext>
            </a:extLst>
          </p:cNvPr>
          <p:cNvGrpSpPr/>
          <p:nvPr/>
        </p:nvGrpSpPr>
        <p:grpSpPr>
          <a:xfrm>
            <a:off x="-525242" y="1150282"/>
            <a:ext cx="8704688" cy="5001636"/>
            <a:chOff x="-525242" y="1150282"/>
            <a:chExt cx="8704688" cy="5001636"/>
          </a:xfrm>
        </p:grpSpPr>
        <p:pic>
          <p:nvPicPr>
            <p:cNvPr id="20" name="Mockup" descr="A screenshot of a computer screen&#10;&#10;Description automatically generated">
              <a:extLst>
                <a:ext uri="{FF2B5EF4-FFF2-40B4-BE49-F238E27FC236}">
                  <a16:creationId xmlns:a16="http://schemas.microsoft.com/office/drawing/2014/main" id="{E4169DDD-9E76-75C9-602B-A1FF52D6FF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21" name="Picture Placeholder 4" descr="A screenshot of a computer&#10;&#10;AI-generated content may be incorrect.">
              <a:extLst>
                <a:ext uri="{FF2B5EF4-FFF2-40B4-BE49-F238E27FC236}">
                  <a16:creationId xmlns:a16="http://schemas.microsoft.com/office/drawing/2014/main" id="{B24F60BB-B28A-B9C1-BA79-D048E9ABC167}"/>
                </a:ext>
              </a:extLst>
            </p:cNvPr>
            <p:cNvPicPr>
              <a:picLocks noChangeAspect="1"/>
            </p:cNvPicPr>
            <p:nvPr/>
          </p:nvPicPr>
          <p:blipFill>
            <a:blip r:embed="rId6">
              <a:extLst>
                <a:ext uri="{28A0092B-C50C-407E-A947-70E740481C1C}">
                  <a14:useLocalDpi xmlns:a14="http://schemas.microsoft.com/office/drawing/2010/main" val="0"/>
                </a:ext>
              </a:extLst>
            </a:blip>
            <a:srcRect t="1876" b="1876"/>
            <a:stretch>
              <a:fillRect/>
            </a:stretch>
          </p:blipFill>
          <p:spPr>
            <a:xfrm>
              <a:off x="522288" y="1396182"/>
              <a:ext cx="6635596" cy="417594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
        <p:nvSpPr>
          <p:cNvPr id="22" name="TextBox 21">
            <a:extLst>
              <a:ext uri="{FF2B5EF4-FFF2-40B4-BE49-F238E27FC236}">
                <a16:creationId xmlns:a16="http://schemas.microsoft.com/office/drawing/2014/main" id="{EC14B32A-D0A8-E50C-0256-13E55E5EC6B6}"/>
              </a:ext>
            </a:extLst>
          </p:cNvPr>
          <p:cNvSpPr txBox="1"/>
          <p:nvPr/>
        </p:nvSpPr>
        <p:spPr>
          <a:xfrm>
            <a:off x="8152869" y="1778424"/>
            <a:ext cx="3032628" cy="2031325"/>
          </a:xfrm>
          <a:prstGeom prst="rect">
            <a:avLst/>
          </a:prstGeom>
          <a:noFill/>
        </p:spPr>
        <p:txBody>
          <a:bodyPr wrap="square" rtlCol="0">
            <a:spAutoFit/>
          </a:bodyPr>
          <a:lstStyle/>
          <a:p>
            <a:pPr algn="ctr"/>
            <a:r>
              <a:rPr lang="en-US" u="sng">
                <a:solidFill>
                  <a:schemeClr val="bg2"/>
                </a:solidFill>
                <a:latin typeface="Roboto" panose="02000000000000000000" pitchFamily="2" charset="0"/>
                <a:ea typeface="Roboto" panose="02000000000000000000" pitchFamily="2" charset="0"/>
                <a:cs typeface="Roboto" panose="02000000000000000000" pitchFamily="2" charset="0"/>
              </a:rPr>
              <a:t>Business Tasks</a:t>
            </a:r>
          </a:p>
          <a:p>
            <a:endParaRPr lang="en-US" u="sng">
              <a:solidFill>
                <a:schemeClr val="bg2"/>
              </a:solidFill>
              <a:latin typeface="Roboto" panose="02000000000000000000" pitchFamily="2" charset="0"/>
              <a:ea typeface="Roboto" panose="02000000000000000000" pitchFamily="2" charset="0"/>
              <a:cs typeface="Roboto" panose="02000000000000000000" pitchFamily="2" charset="0"/>
            </a:endParaRPr>
          </a:p>
          <a:p>
            <a:pPr algn="ctr"/>
            <a:r>
              <a:rPr lang="en-US">
                <a:solidFill>
                  <a:schemeClr val="bg2"/>
                </a:solidFill>
                <a:latin typeface="Roboto" panose="02000000000000000000" pitchFamily="2" charset="0"/>
                <a:ea typeface="Roboto" panose="02000000000000000000" pitchFamily="2" charset="0"/>
                <a:cs typeface="Roboto" panose="02000000000000000000" pitchFamily="2" charset="0"/>
              </a:rPr>
              <a:t>Companies can assign tasks to employees and track progress effortlessly, keeping worflows organized and accountability clear.</a:t>
            </a:r>
          </a:p>
        </p:txBody>
      </p:sp>
      <p:grpSp>
        <p:nvGrpSpPr>
          <p:cNvPr id="23" name="Group 22">
            <a:extLst>
              <a:ext uri="{FF2B5EF4-FFF2-40B4-BE49-F238E27FC236}">
                <a16:creationId xmlns:a16="http://schemas.microsoft.com/office/drawing/2014/main" id="{F138358E-1820-F302-8F41-FF0C02AFF828}"/>
              </a:ext>
            </a:extLst>
          </p:cNvPr>
          <p:cNvGrpSpPr/>
          <p:nvPr/>
        </p:nvGrpSpPr>
        <p:grpSpPr>
          <a:xfrm>
            <a:off x="-14112302" y="1302682"/>
            <a:ext cx="8704688" cy="5001636"/>
            <a:chOff x="-525242" y="1150282"/>
            <a:chExt cx="8704688" cy="5001636"/>
          </a:xfrm>
        </p:grpSpPr>
        <p:pic>
          <p:nvPicPr>
            <p:cNvPr id="24" name="Mockup" descr="A screenshot of a computer screen&#10;&#10;Description automatically generated">
              <a:extLst>
                <a:ext uri="{FF2B5EF4-FFF2-40B4-BE49-F238E27FC236}">
                  <a16:creationId xmlns:a16="http://schemas.microsoft.com/office/drawing/2014/main" id="{0F0DDCD8-F2EB-2D1B-72F1-DCB9722C1A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242" y="1150282"/>
              <a:ext cx="8704688" cy="5001636"/>
            </a:xfrm>
            <a:prstGeom prst="rect">
              <a:avLst/>
            </a:prstGeom>
          </p:spPr>
        </p:pic>
        <p:pic>
          <p:nvPicPr>
            <p:cNvPr id="26" name="Picture Placeholder 4" descr="A screenshot of a computer&#10;&#10;AI-generated content may be incorrect.">
              <a:extLst>
                <a:ext uri="{FF2B5EF4-FFF2-40B4-BE49-F238E27FC236}">
                  <a16:creationId xmlns:a16="http://schemas.microsoft.com/office/drawing/2014/main" id="{2FBB7BAE-C9CC-E928-0736-72756802B8A9}"/>
                </a:ext>
              </a:extLst>
            </p:cNvPr>
            <p:cNvPicPr>
              <a:picLocks noChangeAspect="1"/>
            </p:cNvPicPr>
            <p:nvPr/>
          </p:nvPicPr>
          <p:blipFill>
            <a:blip r:embed="rId7">
              <a:extLst>
                <a:ext uri="{28A0092B-C50C-407E-A947-70E740481C1C}">
                  <a14:useLocalDpi xmlns:a14="http://schemas.microsoft.com/office/drawing/2010/main" val="0"/>
                </a:ext>
              </a:extLst>
            </a:blip>
            <a:srcRect t="962" b="962"/>
            <a:stretch>
              <a:fillRect/>
            </a:stretch>
          </p:blipFill>
          <p:spPr>
            <a:xfrm>
              <a:off x="522287" y="1412112"/>
              <a:ext cx="6642441" cy="4160014"/>
            </a:xfrm>
            <a:custGeom>
              <a:avLst/>
              <a:gdLst>
                <a:gd name="connsiteX0" fmla="*/ 0 w 6604471"/>
                <a:gd name="connsiteY0" fmla="*/ 0 h 4129037"/>
                <a:gd name="connsiteX1" fmla="*/ 6604471 w 6604471"/>
                <a:gd name="connsiteY1" fmla="*/ 0 h 4129037"/>
                <a:gd name="connsiteX2" fmla="*/ 6604471 w 6604471"/>
                <a:gd name="connsiteY2" fmla="*/ 4129037 h 4129037"/>
                <a:gd name="connsiteX3" fmla="*/ 0 w 6604471"/>
                <a:gd name="connsiteY3" fmla="*/ 4129037 h 4129037"/>
              </a:gdLst>
              <a:ahLst/>
              <a:cxnLst>
                <a:cxn ang="0">
                  <a:pos x="connsiteX0" y="connsiteY0"/>
                </a:cxn>
                <a:cxn ang="0">
                  <a:pos x="connsiteX1" y="connsiteY1"/>
                </a:cxn>
                <a:cxn ang="0">
                  <a:pos x="connsiteX2" y="connsiteY2"/>
                </a:cxn>
                <a:cxn ang="0">
                  <a:pos x="connsiteX3" y="connsiteY3"/>
                </a:cxn>
              </a:cxnLst>
              <a:rect l="l" t="t" r="r" b="b"/>
              <a:pathLst>
                <a:path w="6604471" h="4129037">
                  <a:moveTo>
                    <a:pt x="0" y="0"/>
                  </a:moveTo>
                  <a:lnTo>
                    <a:pt x="6604471" y="0"/>
                  </a:lnTo>
                  <a:lnTo>
                    <a:pt x="6604471" y="4129037"/>
                  </a:lnTo>
                  <a:lnTo>
                    <a:pt x="0" y="4129037"/>
                  </a:lnTo>
                  <a:close/>
                </a:path>
              </a:pathLst>
            </a:custGeom>
            <a:pattFill prst="pct10">
              <a:fgClr>
                <a:schemeClr val="bg1">
                  <a:lumMod val="75000"/>
                </a:schemeClr>
              </a:fgClr>
              <a:bgClr>
                <a:srgbClr val="FFFFFF"/>
              </a:bgClr>
            </a:pattFill>
          </p:spPr>
        </p:pic>
      </p:grpSp>
    </p:spTree>
    <p:extLst>
      <p:ext uri="{BB962C8B-B14F-4D97-AF65-F5344CB8AC3E}">
        <p14:creationId xmlns:p14="http://schemas.microsoft.com/office/powerpoint/2010/main" val="2486679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6FE6"/>
        </a:solidFill>
        <a:effectLst/>
      </p:bgPr>
    </p:bg>
    <p:spTree>
      <p:nvGrpSpPr>
        <p:cNvPr id="1" name="">
          <a:extLst>
            <a:ext uri="{FF2B5EF4-FFF2-40B4-BE49-F238E27FC236}">
              <a16:creationId xmlns:a16="http://schemas.microsoft.com/office/drawing/2014/main" id="{EA62DB47-9570-9D4C-00AA-4AF39545B486}"/>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00670E5B-5761-AEC6-3935-605DACA910BE}"/>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F3D2B6D5-BE65-EE9A-F3AE-5BB2383983E2}"/>
              </a:ext>
            </a:extLst>
          </p:cNvPr>
          <p:cNvSpPr txBox="1"/>
          <p:nvPr/>
        </p:nvSpPr>
        <p:spPr>
          <a:xfrm>
            <a:off x="1238865" y="2387531"/>
            <a:ext cx="4168877" cy="1200329"/>
          </a:xfrm>
          <a:prstGeom prst="rect">
            <a:avLst/>
          </a:prstGeom>
          <a:noFill/>
        </p:spPr>
        <p:txBody>
          <a:bodyPr wrap="square" rtlCol="0">
            <a:spAutoFit/>
          </a:bodyPr>
          <a:lstStyle/>
          <a:p>
            <a:r>
              <a:rPr lang="en-US" sz="7200">
                <a:solidFill>
                  <a:srgbClr val="DDFFF5"/>
                </a:solidFill>
              </a:rPr>
              <a:t>taskLink</a:t>
            </a:r>
            <a:endParaRPr lang="en-GB" sz="7200">
              <a:solidFill>
                <a:srgbClr val="DDFFF5"/>
              </a:solidFill>
            </a:endParaRPr>
          </a:p>
        </p:txBody>
      </p:sp>
      <p:grpSp>
        <p:nvGrpSpPr>
          <p:cNvPr id="7" name="Group 6">
            <a:extLst>
              <a:ext uri="{FF2B5EF4-FFF2-40B4-BE49-F238E27FC236}">
                <a16:creationId xmlns:a16="http://schemas.microsoft.com/office/drawing/2014/main" id="{A9699940-8FCC-1A9E-E422-2F6EE23E63D2}"/>
              </a:ext>
            </a:extLst>
          </p:cNvPr>
          <p:cNvGrpSpPr/>
          <p:nvPr/>
        </p:nvGrpSpPr>
        <p:grpSpPr>
          <a:xfrm>
            <a:off x="175997" y="2507217"/>
            <a:ext cx="982018" cy="960960"/>
            <a:chOff x="1731346" y="1023750"/>
            <a:chExt cx="736826" cy="745348"/>
          </a:xfrm>
        </p:grpSpPr>
        <p:sp>
          <p:nvSpPr>
            <p:cNvPr id="14" name="Rectangle: Rounded Corners 13">
              <a:extLst>
                <a:ext uri="{FF2B5EF4-FFF2-40B4-BE49-F238E27FC236}">
                  <a16:creationId xmlns:a16="http://schemas.microsoft.com/office/drawing/2014/main" id="{6CF192CD-25AA-559B-60C2-ADC56C561C3B}"/>
                </a:ext>
              </a:extLst>
            </p:cNvPr>
            <p:cNvSpPr/>
            <p:nvPr/>
          </p:nvSpPr>
          <p:spPr>
            <a:xfrm>
              <a:off x="1731346" y="1023750"/>
              <a:ext cx="736826" cy="745348"/>
            </a:xfrm>
            <a:prstGeom prst="roundRect">
              <a:avLst>
                <a:gd name="adj" fmla="val 20145"/>
              </a:avLst>
            </a:prstGeom>
            <a:gradFill flip="none" rotWithShape="1">
              <a:gsLst>
                <a:gs pos="80000">
                  <a:srgbClr val="166FE6"/>
                </a:gs>
                <a:gs pos="0">
                  <a:srgbClr val="FFFFFF"/>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5" name="Graphic 14">
              <a:extLst>
                <a:ext uri="{FF2B5EF4-FFF2-40B4-BE49-F238E27FC236}">
                  <a16:creationId xmlns:a16="http://schemas.microsoft.com/office/drawing/2014/main" id="{7F19711B-DAD4-92A9-E21F-1540AB141E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259" y="1167824"/>
              <a:ext cx="381000" cy="457200"/>
            </a:xfrm>
            <a:prstGeom prst="rect">
              <a:avLst/>
            </a:prstGeom>
          </p:spPr>
        </p:pic>
      </p:grpSp>
      <p:sp>
        <p:nvSpPr>
          <p:cNvPr id="16" name="TextBox 15">
            <a:extLst>
              <a:ext uri="{FF2B5EF4-FFF2-40B4-BE49-F238E27FC236}">
                <a16:creationId xmlns:a16="http://schemas.microsoft.com/office/drawing/2014/main" id="{63493F70-1E59-F231-FF83-154D580EF470}"/>
              </a:ext>
            </a:extLst>
          </p:cNvPr>
          <p:cNvSpPr txBox="1"/>
          <p:nvPr/>
        </p:nvSpPr>
        <p:spPr>
          <a:xfrm>
            <a:off x="1238865" y="3587860"/>
            <a:ext cx="3892627" cy="369332"/>
          </a:xfrm>
          <a:prstGeom prst="rect">
            <a:avLst/>
          </a:prstGeom>
          <a:noFill/>
        </p:spPr>
        <p:txBody>
          <a:bodyPr wrap="square" rtlCol="0">
            <a:spAutoFit/>
          </a:bodyPr>
          <a:lstStyle/>
          <a:p>
            <a:r>
              <a:rPr lang="en-US">
                <a:solidFill>
                  <a:srgbClr val="0070C0"/>
                </a:solidFill>
                <a:latin typeface="Roboto" panose="02000000000000000000" pitchFamily="2" charset="0"/>
                <a:ea typeface="Roboto" panose="02000000000000000000" pitchFamily="2" charset="0"/>
                <a:cs typeface="Roboto" panose="02000000000000000000" pitchFamily="2" charset="0"/>
              </a:rPr>
              <a:t>Connecting</a:t>
            </a:r>
            <a:r>
              <a:rPr lang="en-US">
                <a:solidFill>
                  <a:srgbClr val="0070C0"/>
                </a:solidFill>
              </a:rPr>
              <a:t> Talent with Opportunity.</a:t>
            </a:r>
            <a:endParaRPr lang="en-GB">
              <a:solidFill>
                <a:srgbClr val="0070C0"/>
              </a:solidFill>
            </a:endParaRPr>
          </a:p>
        </p:txBody>
      </p:sp>
      <p:sp>
        <p:nvSpPr>
          <p:cNvPr id="21" name="TextBox 20">
            <a:extLst>
              <a:ext uri="{FF2B5EF4-FFF2-40B4-BE49-F238E27FC236}">
                <a16:creationId xmlns:a16="http://schemas.microsoft.com/office/drawing/2014/main" id="{E1F75B3B-4224-7CB2-83EE-92602A86CE64}"/>
              </a:ext>
            </a:extLst>
          </p:cNvPr>
          <p:cNvSpPr txBox="1"/>
          <p:nvPr/>
        </p:nvSpPr>
        <p:spPr>
          <a:xfrm>
            <a:off x="9025031" y="6488668"/>
            <a:ext cx="3166969" cy="369332"/>
          </a:xfrm>
          <a:prstGeom prst="rect">
            <a:avLst/>
          </a:prstGeom>
          <a:noFill/>
        </p:spPr>
        <p:txBody>
          <a:bodyPr wrap="square" rtlCol="0">
            <a:spAutoFit/>
          </a:bodyPr>
          <a:lstStyle/>
          <a:p>
            <a:r>
              <a:rPr lang="en-US">
                <a:solidFill>
                  <a:srgbClr val="00B0F0"/>
                </a:solidFill>
              </a:rPr>
              <a:t>Brought to you by GitHappens</a:t>
            </a:r>
            <a:endParaRPr lang="en-GB">
              <a:solidFill>
                <a:srgbClr val="00B0F0"/>
              </a:solidFill>
            </a:endParaRPr>
          </a:p>
        </p:txBody>
      </p:sp>
      <p:sp>
        <p:nvSpPr>
          <p:cNvPr id="3" name="TextBox 2">
            <a:extLst>
              <a:ext uri="{FF2B5EF4-FFF2-40B4-BE49-F238E27FC236}">
                <a16:creationId xmlns:a16="http://schemas.microsoft.com/office/drawing/2014/main" id="{B86E5541-46BC-5483-9843-DEE1673D5F86}"/>
              </a:ext>
            </a:extLst>
          </p:cNvPr>
          <p:cNvSpPr txBox="1"/>
          <p:nvPr/>
        </p:nvSpPr>
        <p:spPr>
          <a:xfrm>
            <a:off x="6761097" y="1536174"/>
            <a:ext cx="5254906" cy="3785652"/>
          </a:xfrm>
          <a:prstGeom prst="rect">
            <a:avLst/>
          </a:prstGeom>
          <a:noFill/>
        </p:spPr>
        <p:txBody>
          <a:bodyPr wrap="square" rtlCol="0">
            <a:spAutoFit/>
          </a:bodyPr>
          <a:lstStyle/>
          <a:p>
            <a:pPr algn="ctr"/>
            <a:r>
              <a:rPr lang="en-US" sz="8000" b="1">
                <a:solidFill>
                  <a:schemeClr val="tx2">
                    <a:lumMod val="25000"/>
                    <a:lumOff val="75000"/>
                  </a:schemeClr>
                </a:solidFill>
                <a:ea typeface="Roboto" panose="02000000000000000000" pitchFamily="2" charset="0"/>
                <a:cs typeface="Aharoni" panose="02010803020104030203" pitchFamily="2" charset="-79"/>
              </a:rPr>
              <a:t>Thank you for your time!</a:t>
            </a:r>
            <a:endParaRPr lang="en-GB" sz="8000" b="1">
              <a:solidFill>
                <a:schemeClr val="tx2">
                  <a:lumMod val="25000"/>
                  <a:lumOff val="75000"/>
                </a:schemeClr>
              </a:solidFill>
              <a:ea typeface="Roboto" panose="02000000000000000000" pitchFamily="2" charset="0"/>
              <a:cs typeface="Aharoni" panose="02010803020104030203" pitchFamily="2" charset="-79"/>
            </a:endParaRPr>
          </a:p>
        </p:txBody>
      </p:sp>
    </p:spTree>
    <p:extLst>
      <p:ext uri="{BB962C8B-B14F-4D97-AF65-F5344CB8AC3E}">
        <p14:creationId xmlns:p14="http://schemas.microsoft.com/office/powerpoint/2010/main" val="4083166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805C0-4023-6433-6782-F0F7E70C18D0}"/>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00CBB0E1-DD43-977E-6C33-7A2A22BF5983}"/>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7AB423AE-917E-5457-5A6F-756BC4D56D67}"/>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C3EF4D0C-61AB-1A8A-6B38-F7839AEED130}"/>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D5B355A1-6046-9CE8-708D-A89D2DE2C3A5}"/>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7323BAE5-EE75-F2BE-906C-1A26FAF2A5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sp>
        <p:nvSpPr>
          <p:cNvPr id="13" name="TextBox 12">
            <a:extLst>
              <a:ext uri="{FF2B5EF4-FFF2-40B4-BE49-F238E27FC236}">
                <a16:creationId xmlns:a16="http://schemas.microsoft.com/office/drawing/2014/main" id="{7A8B6FAB-04F4-B6EC-59CA-7A4482365EA0}"/>
              </a:ext>
            </a:extLst>
          </p:cNvPr>
          <p:cNvSpPr txBox="1"/>
          <p:nvPr/>
        </p:nvSpPr>
        <p:spPr>
          <a:xfrm>
            <a:off x="6791637" y="1456474"/>
            <a:ext cx="4846785" cy="2308324"/>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easier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grpSp>
        <p:nvGrpSpPr>
          <p:cNvPr id="17" name="Group 16">
            <a:extLst>
              <a:ext uri="{FF2B5EF4-FFF2-40B4-BE49-F238E27FC236}">
                <a16:creationId xmlns:a16="http://schemas.microsoft.com/office/drawing/2014/main" id="{25C1D004-9E38-A038-95C3-DF943673460A}"/>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EBE3EB3C-8082-9CC5-5D43-B0C89350F271}"/>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8BDCA5-9EAE-5B0B-9099-9E10AC759C3C}"/>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20" name="TextBox 19">
            <a:extLst>
              <a:ext uri="{FF2B5EF4-FFF2-40B4-BE49-F238E27FC236}">
                <a16:creationId xmlns:a16="http://schemas.microsoft.com/office/drawing/2014/main" id="{260DDF68-A27D-8C26-77FC-BC064A857236}"/>
              </a:ext>
            </a:extLst>
          </p:cNvPr>
          <p:cNvSpPr txBox="1"/>
          <p:nvPr/>
        </p:nvSpPr>
        <p:spPr>
          <a:xfrm>
            <a:off x="7053049" y="3592766"/>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Rounded Corners 2">
            <a:extLst>
              <a:ext uri="{FF2B5EF4-FFF2-40B4-BE49-F238E27FC236}">
                <a16:creationId xmlns:a16="http://schemas.microsoft.com/office/drawing/2014/main" id="{CD53E1C5-D04D-0077-9449-20AF5A4B9450}"/>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571782A3-EAB9-E1FB-B47E-1B37C0619B35}"/>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D15FB95-54BC-A068-0FA2-38785D3C91F5}"/>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1D4D7AE-6065-0BD5-78A7-F30FE4D3D508}"/>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C3D2E867-CB02-C43C-C4D2-06CE95C9E8AF}"/>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FCEC7A4A-75A4-249F-3B3F-BAB9A74759F6}"/>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033B7CD6-03DD-E2C1-BFE9-2E5BBD47977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EDC4BADA-BA82-EF6F-099C-016523468145}"/>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57077E5D-9C26-F564-DBE5-3A1FA1889253}"/>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E9FBEDF1-0884-6541-E814-F209FEEE891E}"/>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00B2C3A2-54CF-7D4E-77C3-13DABF2D5099}"/>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352781B8-4167-617A-CEBB-09C887D8B9E2}"/>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6" name="Rectangle: Rounded Corners 5">
            <a:extLst>
              <a:ext uri="{FF2B5EF4-FFF2-40B4-BE49-F238E27FC236}">
                <a16:creationId xmlns:a16="http://schemas.microsoft.com/office/drawing/2014/main" id="{31037B0A-A94A-381C-C95B-7646BF06C0FB}"/>
              </a:ext>
            </a:extLst>
          </p:cNvPr>
          <p:cNvSpPr/>
          <p:nvPr/>
        </p:nvSpPr>
        <p:spPr>
          <a:xfrm flipH="1">
            <a:off x="12368058" y="1205594"/>
            <a:ext cx="2500131"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7C3F572-5E2B-9A87-1579-444A1B5C1D87}"/>
              </a:ext>
            </a:extLst>
          </p:cNvPr>
          <p:cNvSpPr txBox="1"/>
          <p:nvPr/>
        </p:nvSpPr>
        <p:spPr>
          <a:xfrm flipH="1">
            <a:off x="2496117" y="-621542"/>
            <a:ext cx="9033247"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Find talented freelancers in your area or anywhere in the world. Filter by location, timezone, and availability.</a:t>
            </a:r>
          </a:p>
        </p:txBody>
      </p:sp>
    </p:spTree>
    <p:extLst>
      <p:ext uri="{BB962C8B-B14F-4D97-AF65-F5344CB8AC3E}">
        <p14:creationId xmlns:p14="http://schemas.microsoft.com/office/powerpoint/2010/main" val="95182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AD094-AF21-CA65-1BD5-48F692181C2E}"/>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E298CB94-917F-7FEA-FB55-0D7ACAD2CD5E}"/>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D0904CBD-1FD4-4370-A318-933149A55933}"/>
              </a:ext>
            </a:extLst>
          </p:cNvPr>
          <p:cNvSpPr/>
          <p:nvPr/>
        </p:nvSpPr>
        <p:spPr>
          <a:xfrm>
            <a:off x="-1115367" y="-167149"/>
            <a:ext cx="14237007" cy="7451869"/>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1D3CD138-8C70-4C72-DDD8-261E8F745E03}"/>
              </a:ext>
            </a:extLst>
          </p:cNvPr>
          <p:cNvSpPr/>
          <p:nvPr/>
        </p:nvSpPr>
        <p:spPr>
          <a:xfrm>
            <a:off x="3007921" y="107462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14BE5D3-29E6-983C-6E2D-8533BFDB55CB}"/>
              </a:ext>
            </a:extLst>
          </p:cNvPr>
          <p:cNvSpPr/>
          <p:nvPr/>
        </p:nvSpPr>
        <p:spPr>
          <a:xfrm>
            <a:off x="3734291" y="8587810"/>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A199CC7C-E7B7-3DB0-707E-1F1BB64AE9CC}"/>
              </a:ext>
            </a:extLst>
          </p:cNvPr>
          <p:cNvSpPr/>
          <p:nvPr/>
        </p:nvSpPr>
        <p:spPr>
          <a:xfrm>
            <a:off x="3344841" y="11676216"/>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0698FADE-354A-4A18-B9B5-D5808CEFA54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50316" y="2264516"/>
            <a:ext cx="2518954" cy="2518954"/>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B221779D-6915-DD23-F82E-5A8DBEEB3F01}"/>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913452" y="8746820"/>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46B42210-AF7D-1BA1-FBAC-7672D0B31007}"/>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54751" y="108686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FA7219D6-B765-A124-5D92-28F8E96207D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427705" y="11751977"/>
            <a:ext cx="910361" cy="910361"/>
          </a:xfrm>
          <a:prstGeom prst="rect">
            <a:avLst/>
          </a:prstGeom>
        </p:spPr>
      </p:pic>
      <p:sp>
        <p:nvSpPr>
          <p:cNvPr id="27" name="Rectangle: Rounded Corners 26">
            <a:extLst>
              <a:ext uri="{FF2B5EF4-FFF2-40B4-BE49-F238E27FC236}">
                <a16:creationId xmlns:a16="http://schemas.microsoft.com/office/drawing/2014/main" id="{F5ABE807-6A10-159C-BA54-7DA2F8D7E145}"/>
              </a:ext>
            </a:extLst>
          </p:cNvPr>
          <p:cNvSpPr/>
          <p:nvPr/>
        </p:nvSpPr>
        <p:spPr>
          <a:xfrm>
            <a:off x="3007921" y="119468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2C30611B-08F1-9D9D-5421-538426786AB9}"/>
              </a:ext>
            </a:extLst>
          </p:cNvPr>
          <p:cNvSpPr/>
          <p:nvPr/>
        </p:nvSpPr>
        <p:spPr>
          <a:xfrm>
            <a:off x="4597783" y="10677082"/>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B28406CA-92D4-9E80-5343-A28505A688A3}"/>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250082" y="121949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240EFB0D-401F-B122-0F90-E144F20A6CF5}"/>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763310" y="10808858"/>
            <a:ext cx="764698" cy="764698"/>
          </a:xfrm>
          <a:prstGeom prst="rect">
            <a:avLst/>
          </a:prstGeom>
        </p:spPr>
      </p:pic>
      <p:sp>
        <p:nvSpPr>
          <p:cNvPr id="6" name="Rectangle: Rounded Corners 5">
            <a:extLst>
              <a:ext uri="{FF2B5EF4-FFF2-40B4-BE49-F238E27FC236}">
                <a16:creationId xmlns:a16="http://schemas.microsoft.com/office/drawing/2014/main" id="{73551EB2-20D6-DFE2-9922-9E4FDD73812C}"/>
              </a:ext>
            </a:extLst>
          </p:cNvPr>
          <p:cNvSpPr/>
          <p:nvPr/>
        </p:nvSpPr>
        <p:spPr>
          <a:xfrm>
            <a:off x="2323805" y="1474121"/>
            <a:ext cx="7121137"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5D64AE5-EB82-E012-FF2C-7AFDAB2509D0}"/>
              </a:ext>
            </a:extLst>
          </p:cNvPr>
          <p:cNvSpPr txBox="1"/>
          <p:nvPr/>
        </p:nvSpPr>
        <p:spPr>
          <a:xfrm flipH="1">
            <a:off x="4426390" y="2549983"/>
            <a:ext cx="2928645" cy="1758034"/>
          </a:xfrm>
          <a:prstGeom prst="rect">
            <a:avLst/>
          </a:prstGeom>
          <a:noFill/>
        </p:spPr>
        <p:txBody>
          <a:bodyPr wrap="square" rtlCol="0">
            <a:spAutoFit/>
          </a:bodyPr>
          <a:lstStyle/>
          <a:p>
            <a:pPr algn="ctr"/>
            <a:r>
              <a:rPr lang="en-GB">
                <a:solidFill>
                  <a:schemeClr val="tx2">
                    <a:lumMod val="50000"/>
                    <a:lumOff val="50000"/>
                  </a:schemeClr>
                </a:solidFill>
                <a:latin typeface="Aharoni" panose="020F0502020204030204" pitchFamily="2" charset="-79"/>
                <a:ea typeface="Roboto" panose="02000000000000000000" pitchFamily="2" charset="0"/>
                <a:cs typeface="Aharoni" panose="020F0502020204030204" pitchFamily="2" charset="-79"/>
              </a:rPr>
              <a:t>Find talented freelancers in your area or anywhere in the world. Filter by location, timezone, and availability.</a:t>
            </a:r>
          </a:p>
        </p:txBody>
      </p:sp>
    </p:spTree>
    <p:extLst>
      <p:ext uri="{BB962C8B-B14F-4D97-AF65-F5344CB8AC3E}">
        <p14:creationId xmlns:p14="http://schemas.microsoft.com/office/powerpoint/2010/main" val="2959511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B405A-8497-DADC-100A-E73B749633F1}"/>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E6D52E67-0B44-C037-76C2-8EB458D40B74}"/>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89E1FEB2-929F-33BD-5123-C79AE3E527DF}"/>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C91CD5A2-B7AB-1F5F-F561-99855419ACA8}"/>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6A2FE04B-E65E-F5D1-3214-9EDC03559AB1}"/>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18D0BF33-3F00-F9A8-7A07-1B7838B164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F7B53144-DE2D-FBAC-52C2-37C8A6C748D8}"/>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D74065B7-74EB-8D2E-302F-C1936D734B1B}"/>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08609C0-621A-0CE0-EA02-73B94239F3CC}"/>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BD31261D-8355-22D9-75DA-1297BA19D0B8}"/>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88928F25-00E1-E8B2-B4E3-DC4E74B4B0BA}"/>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53016CE-77B7-CB68-B4AB-0B496BFEEA01}"/>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0238BF5-85CE-E4C1-EFC0-8406DC228218}"/>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EB7218C1-AAE0-668A-0DE2-FF74983C4759}"/>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89891F2F-F0DD-3BC2-32C7-CB2BFBF2F9A8}"/>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7B71A94F-1B26-0A7C-537C-2DD173111C4C}"/>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478C575A-4C87-D489-15DA-670D880E820B}"/>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DA415D57-23E9-B4F2-BAEF-4AD83092AE64}"/>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57B70897-7C31-3C12-3731-23B23C3E4A20}"/>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2EF2C643-D768-1070-0EB1-2DFEE09453EB}"/>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F1B0C678-8AE8-7DF8-F6D2-3F86CA823655}"/>
              </a:ext>
            </a:extLst>
          </p:cNvPr>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4" name="Rectangle: Rounded Corners 3">
            <a:extLst>
              <a:ext uri="{FF2B5EF4-FFF2-40B4-BE49-F238E27FC236}">
                <a16:creationId xmlns:a16="http://schemas.microsoft.com/office/drawing/2014/main" id="{89CF6813-84B5-B4E9-3533-B419B6B1C3A1}"/>
              </a:ext>
            </a:extLst>
          </p:cNvPr>
          <p:cNvSpPr/>
          <p:nvPr/>
        </p:nvSpPr>
        <p:spPr>
          <a:xfrm flipH="1">
            <a:off x="12327038" y="1486220"/>
            <a:ext cx="3507129"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7EB2A274-F58B-1526-3A65-94E788EF935D}"/>
              </a:ext>
            </a:extLst>
          </p:cNvPr>
          <p:cNvSpPr/>
          <p:nvPr/>
        </p:nvSpPr>
        <p:spPr>
          <a:xfrm flipH="1">
            <a:off x="12365709" y="2250146"/>
            <a:ext cx="3507129"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EE1C09F-86C6-BACE-3296-B4E0ABDE89FB}"/>
              </a:ext>
            </a:extLst>
          </p:cNvPr>
          <p:cNvSpPr txBox="1"/>
          <p:nvPr/>
        </p:nvSpPr>
        <p:spPr>
          <a:xfrm flipH="1">
            <a:off x="2219190" y="-818870"/>
            <a:ext cx="8297935"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Search for professionals with specific skills and expertise. Filter by experience level, ratings, and past work.</a:t>
            </a:r>
          </a:p>
        </p:txBody>
      </p:sp>
      <p:sp>
        <p:nvSpPr>
          <p:cNvPr id="2" name="TextBox 1">
            <a:extLst>
              <a:ext uri="{FF2B5EF4-FFF2-40B4-BE49-F238E27FC236}">
                <a16:creationId xmlns:a16="http://schemas.microsoft.com/office/drawing/2014/main" id="{35EE288F-2420-4296-F427-043EACE7764C}"/>
              </a:ext>
            </a:extLst>
          </p:cNvPr>
          <p:cNvSpPr txBox="1"/>
          <p:nvPr/>
        </p:nvSpPr>
        <p:spPr>
          <a:xfrm flipH="1">
            <a:off x="2231776" y="-1465201"/>
            <a:ext cx="9033247"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Find talented freelancers in your area or anywhere in the world. Filter by location, timezone, and availability.</a:t>
            </a:r>
          </a:p>
        </p:txBody>
      </p:sp>
      <p:sp>
        <p:nvSpPr>
          <p:cNvPr id="5" name="TextBox 4">
            <a:extLst>
              <a:ext uri="{FF2B5EF4-FFF2-40B4-BE49-F238E27FC236}">
                <a16:creationId xmlns:a16="http://schemas.microsoft.com/office/drawing/2014/main" id="{22EF8DE4-C8D7-6E83-8F1B-5A311494337B}"/>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75DBA209-EED3-68B4-385C-23CC5C842A0F}"/>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971223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FEC25-CB54-EFB9-D598-581382EEF65A}"/>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113ADD33-BC1F-EF20-A748-004B679484FC}"/>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EBE2F8B2-0AB9-E8C7-D600-046F6754CFA7}"/>
              </a:ext>
            </a:extLst>
          </p:cNvPr>
          <p:cNvSpPr/>
          <p:nvPr/>
        </p:nvSpPr>
        <p:spPr>
          <a:xfrm>
            <a:off x="-4336026" y="2224780"/>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5FF40934-0275-8349-263B-AD9F3A461739}"/>
              </a:ext>
            </a:extLst>
          </p:cNvPr>
          <p:cNvSpPr/>
          <p:nvPr/>
        </p:nvSpPr>
        <p:spPr>
          <a:xfrm>
            <a:off x="1653293" y="10543521"/>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FB95C7B1-4474-5D7F-54CF-A4BB7FE4FB0A}"/>
              </a:ext>
            </a:extLst>
          </p:cNvPr>
          <p:cNvSpPr/>
          <p:nvPr/>
        </p:nvSpPr>
        <p:spPr>
          <a:xfrm>
            <a:off x="-1248697" y="-462116"/>
            <a:ext cx="14010968" cy="777731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5A444AC8-61DC-C71A-0617-28684A5DF4E0}"/>
              </a:ext>
            </a:extLst>
          </p:cNvPr>
          <p:cNvSpPr/>
          <p:nvPr/>
        </p:nvSpPr>
        <p:spPr>
          <a:xfrm>
            <a:off x="1717259" y="8351398"/>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F97235A1-E6E1-3504-E7A1-31ED2E81973E}"/>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62127" y="2441997"/>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FD0FBD2E-7571-797C-E375-DF338BE5F5F7}"/>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29373" y="2069621"/>
            <a:ext cx="2654827" cy="2654827"/>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01675467-B550-14CB-24AC-5DB407C6B54F}"/>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00123" y="10665917"/>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DA59A171-7373-6B7F-6AC2-5451647CBFDF}"/>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00123" y="8427159"/>
            <a:ext cx="910361" cy="910361"/>
          </a:xfrm>
          <a:prstGeom prst="rect">
            <a:avLst/>
          </a:prstGeom>
        </p:spPr>
      </p:pic>
      <p:sp>
        <p:nvSpPr>
          <p:cNvPr id="27" name="Rectangle: Rounded Corners 26">
            <a:extLst>
              <a:ext uri="{FF2B5EF4-FFF2-40B4-BE49-F238E27FC236}">
                <a16:creationId xmlns:a16="http://schemas.microsoft.com/office/drawing/2014/main" id="{2FE0AB42-B6FF-A030-9532-E323E9F359CF}"/>
              </a:ext>
            </a:extLst>
          </p:cNvPr>
          <p:cNvSpPr/>
          <p:nvPr/>
        </p:nvSpPr>
        <p:spPr>
          <a:xfrm>
            <a:off x="1653293" y="11744106"/>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B977B234-A803-755B-C39D-B0CFC95DC012}"/>
              </a:ext>
            </a:extLst>
          </p:cNvPr>
          <p:cNvSpPr/>
          <p:nvPr/>
        </p:nvSpPr>
        <p:spPr>
          <a:xfrm>
            <a:off x="5756787" y="9079067"/>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F87F2EA7-E3D2-52A2-E0AD-A164A0A051EC}"/>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95454" y="11992228"/>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A261A9BA-7254-5589-5590-3158986D8C47}"/>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15212" y="9205845"/>
            <a:ext cx="764698" cy="764698"/>
          </a:xfrm>
          <a:prstGeom prst="rect">
            <a:avLst/>
          </a:prstGeom>
        </p:spPr>
      </p:pic>
      <p:sp>
        <p:nvSpPr>
          <p:cNvPr id="4" name="Rectangle: Rounded Corners 3">
            <a:extLst>
              <a:ext uri="{FF2B5EF4-FFF2-40B4-BE49-F238E27FC236}">
                <a16:creationId xmlns:a16="http://schemas.microsoft.com/office/drawing/2014/main" id="{52FF4FED-3B30-FFD8-82D2-8996C1812219}"/>
              </a:ext>
            </a:extLst>
          </p:cNvPr>
          <p:cNvSpPr/>
          <p:nvPr/>
        </p:nvSpPr>
        <p:spPr>
          <a:xfrm>
            <a:off x="1717259" y="1488444"/>
            <a:ext cx="8505464"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3EBD607-2137-EC41-396F-BB318A8EEE6C}"/>
              </a:ext>
            </a:extLst>
          </p:cNvPr>
          <p:cNvSpPr txBox="1"/>
          <p:nvPr/>
        </p:nvSpPr>
        <p:spPr>
          <a:xfrm flipH="1">
            <a:off x="4036158" y="2686499"/>
            <a:ext cx="3758108" cy="1200329"/>
          </a:xfrm>
          <a:prstGeom prst="rect">
            <a:avLst/>
          </a:prstGeom>
          <a:noFill/>
        </p:spPr>
        <p:txBody>
          <a:bodyPr wrap="square" rtlCol="0">
            <a:spAutoFit/>
          </a:bodyPr>
          <a:lstStyle/>
          <a:p>
            <a:pPr algn="ctr"/>
            <a:r>
              <a:rPr lang="en-GB">
                <a:solidFill>
                  <a:schemeClr val="tx2">
                    <a:lumMod val="50000"/>
                    <a:lumOff val="50000"/>
                  </a:schemeClr>
                </a:solidFill>
                <a:latin typeface="Aharoni" panose="02010803020104030203" pitchFamily="2" charset="-79"/>
                <a:ea typeface="Roboto" panose="02000000000000000000" pitchFamily="2" charset="0"/>
                <a:cs typeface="Aharoni" panose="02010803020104030203" pitchFamily="2" charset="-79"/>
              </a:rPr>
              <a:t>Search for professionals with specific skills and expertise. Filter by experience level, ratings, and past work.</a:t>
            </a:r>
          </a:p>
        </p:txBody>
      </p:sp>
    </p:spTree>
    <p:extLst>
      <p:ext uri="{BB962C8B-B14F-4D97-AF65-F5344CB8AC3E}">
        <p14:creationId xmlns:p14="http://schemas.microsoft.com/office/powerpoint/2010/main" val="863932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A08F-7421-0476-F0BF-2E71D489367C}"/>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0A7C045E-5A2C-66CB-4F60-D4DF9CBCEEF0}"/>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F0CB94B1-4AFB-4901-F4A4-B86527D4CE36}"/>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88B2B3DC-E6B5-CC7D-88D3-BE2D298872CA}"/>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5B3E0400-5737-5689-131B-9FC816738F6A}"/>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0A4297C4-F834-750E-ECA6-7996BB802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8D397D4E-2A71-26E5-281E-DACB9FE2CF7B}"/>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2862ECD2-F362-D78D-06CA-0A84A32B7026}"/>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2F4AACC-EA0D-AC2E-83DB-F4C31174A337}"/>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459CE312-E462-5FEC-D285-CC4622CF3891}"/>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A8466B41-73B1-347A-FA36-EDBD6A0DB792}"/>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04E930EB-F107-F25F-CCE9-136FCA90EF8F}"/>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F893F039-1BD8-1188-EE22-CF39A39AA53D}"/>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BB9CA595-82C6-955E-A25C-2C5E42110091}"/>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60BA903A-ADB2-B59C-B714-C10EE4A2F90A}"/>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713C988B-E9DB-80D1-1E4A-3598247AA09C}"/>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5BF4D710-D193-F50C-FCAE-01CC9DAADCC2}"/>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F7F7E6C3-9574-7D00-5E13-D89406E80851}"/>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2BB12B6D-E6A5-FB87-169D-6504595D1189}"/>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9F0F2E52-D3FB-1FD5-72BA-DAFFED52CE65}"/>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139F3A75-27C5-5D02-B665-82584F5FDEC3}"/>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5" name="TextBox 4">
            <a:extLst>
              <a:ext uri="{FF2B5EF4-FFF2-40B4-BE49-F238E27FC236}">
                <a16:creationId xmlns:a16="http://schemas.microsoft.com/office/drawing/2014/main" id="{B6DEB18B-0B76-9D27-561B-7B61FE94FD59}"/>
              </a:ext>
            </a:extLst>
          </p:cNvPr>
          <p:cNvSpPr txBox="1"/>
          <p:nvPr/>
        </p:nvSpPr>
        <p:spPr>
          <a:xfrm>
            <a:off x="13062474" y="1549025"/>
            <a:ext cx="1724628" cy="369332"/>
          </a:xfrm>
          <a:prstGeom prst="rect">
            <a:avLst/>
          </a:prstGeom>
          <a:noFill/>
        </p:spPr>
        <p:txBody>
          <a:bodyPr wrap="square" rtlCol="0">
            <a:spAutoFit/>
          </a:bodyPr>
          <a:lstStyle/>
          <a:p>
            <a:r>
              <a:rPr lang="en-US"/>
              <a:t>CIACAn</a:t>
            </a:r>
            <a:endParaRPr lang="en-GB"/>
          </a:p>
        </p:txBody>
      </p:sp>
      <p:sp>
        <p:nvSpPr>
          <p:cNvPr id="15" name="Rectangle: Rounded Corners 14">
            <a:extLst>
              <a:ext uri="{FF2B5EF4-FFF2-40B4-BE49-F238E27FC236}">
                <a16:creationId xmlns:a16="http://schemas.microsoft.com/office/drawing/2014/main" id="{3C779865-2BD1-4DEA-E349-4C66305D520C}"/>
              </a:ext>
            </a:extLst>
          </p:cNvPr>
          <p:cNvSpPr/>
          <p:nvPr/>
        </p:nvSpPr>
        <p:spPr>
          <a:xfrm flipH="1">
            <a:off x="12298545" y="1171957"/>
            <a:ext cx="3252486"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A8478679-189A-A725-B6C4-D18974D3EE18}"/>
              </a:ext>
            </a:extLst>
          </p:cNvPr>
          <p:cNvSpPr/>
          <p:nvPr/>
        </p:nvSpPr>
        <p:spPr>
          <a:xfrm flipH="1">
            <a:off x="12298545" y="1972338"/>
            <a:ext cx="3252486"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3B1E004A-F8CC-5E58-622C-D88638C37E97}"/>
              </a:ext>
            </a:extLst>
          </p:cNvPr>
          <p:cNvSpPr txBox="1"/>
          <p:nvPr/>
        </p:nvSpPr>
        <p:spPr>
          <a:xfrm flipH="1">
            <a:off x="2337892" y="-831439"/>
            <a:ext cx="8768311"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Build and manage your teams with ease. Assign roles, track progress, and collaborate in real-time.</a:t>
            </a:r>
          </a:p>
        </p:txBody>
      </p:sp>
      <p:sp>
        <p:nvSpPr>
          <p:cNvPr id="2" name="TextBox 1">
            <a:extLst>
              <a:ext uri="{FF2B5EF4-FFF2-40B4-BE49-F238E27FC236}">
                <a16:creationId xmlns:a16="http://schemas.microsoft.com/office/drawing/2014/main" id="{B8D520AA-7B99-F7CF-E033-3FE4B098A21D}"/>
              </a:ext>
            </a:extLst>
          </p:cNvPr>
          <p:cNvSpPr txBox="1"/>
          <p:nvPr/>
        </p:nvSpPr>
        <p:spPr>
          <a:xfrm flipH="1">
            <a:off x="2337892" y="-1499067"/>
            <a:ext cx="8297935"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Search for professionals with specific skills and expertise. Filter by experience level, ratings, and past work.</a:t>
            </a:r>
          </a:p>
        </p:txBody>
      </p:sp>
      <p:sp>
        <p:nvSpPr>
          <p:cNvPr id="4" name="TextBox 3">
            <a:extLst>
              <a:ext uri="{FF2B5EF4-FFF2-40B4-BE49-F238E27FC236}">
                <a16:creationId xmlns:a16="http://schemas.microsoft.com/office/drawing/2014/main" id="{A06BFCC9-060B-013A-F76C-13EB52B0FB10}"/>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4CDCE32C-E4BB-C87D-F161-364F45C5E23E}"/>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59256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EBE57-102B-7C97-94A3-FAD775677F5E}"/>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7D6C2563-DCE3-5AAF-C9A7-83EF240289E3}"/>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F3582FC8-7558-6A24-3583-DF4D43794772}"/>
              </a:ext>
            </a:extLst>
          </p:cNvPr>
          <p:cNvSpPr/>
          <p:nvPr/>
        </p:nvSpPr>
        <p:spPr>
          <a:xfrm>
            <a:off x="1654604" y="-1630706"/>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EDF8D06D-42E5-6EB7-0207-3BBB25D16FB1}"/>
              </a:ext>
            </a:extLst>
          </p:cNvPr>
          <p:cNvSpPr/>
          <p:nvPr/>
        </p:nvSpPr>
        <p:spPr>
          <a:xfrm>
            <a:off x="-1478280" y="-505808"/>
            <a:ext cx="14142720" cy="765336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149AD22-472B-2067-ADD9-8085A72DA65B}"/>
              </a:ext>
            </a:extLst>
          </p:cNvPr>
          <p:cNvSpPr/>
          <p:nvPr/>
        </p:nvSpPr>
        <p:spPr>
          <a:xfrm>
            <a:off x="2921749" y="-1630706"/>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1B966BD1-1D34-CEDD-9D50-46C9893C18CF}"/>
              </a:ext>
            </a:extLst>
          </p:cNvPr>
          <p:cNvSpPr/>
          <p:nvPr/>
        </p:nvSpPr>
        <p:spPr>
          <a:xfrm>
            <a:off x="13589421" y="3080202"/>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28904B42-8068-4854-B922-71A8E7FD2E8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1471696"/>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DB732EDF-424C-827D-40C1-66678F8A8220}"/>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00910" y="-1471696"/>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0E72AE2D-EB19-65BD-165D-4B730A1C9E0D}"/>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95934" y="2096407"/>
            <a:ext cx="2448937" cy="2448937"/>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404A2BB6-0DB6-979C-7C4A-57EA2EE70181}"/>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3672285" y="3155963"/>
            <a:ext cx="910361" cy="910361"/>
          </a:xfrm>
          <a:prstGeom prst="rect">
            <a:avLst/>
          </a:prstGeom>
        </p:spPr>
      </p:pic>
      <p:sp>
        <p:nvSpPr>
          <p:cNvPr id="27" name="Rectangle: Rounded Corners 26">
            <a:extLst>
              <a:ext uri="{FF2B5EF4-FFF2-40B4-BE49-F238E27FC236}">
                <a16:creationId xmlns:a16="http://schemas.microsoft.com/office/drawing/2014/main" id="{21B58979-27ED-3D47-6E07-D3F4E7EE222A}"/>
              </a:ext>
            </a:extLst>
          </p:cNvPr>
          <p:cNvSpPr/>
          <p:nvPr/>
        </p:nvSpPr>
        <p:spPr>
          <a:xfrm>
            <a:off x="1550418" y="7722896"/>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789BC49D-668B-5A47-D6A9-DD53F864C39E}"/>
              </a:ext>
            </a:extLst>
          </p:cNvPr>
          <p:cNvSpPr/>
          <p:nvPr/>
        </p:nvSpPr>
        <p:spPr>
          <a:xfrm>
            <a:off x="2817563" y="7722896"/>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6A4416F5-CEAA-AC83-50C2-93B91B7CEBB6}"/>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792579" y="7971018"/>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E0908D83-6C06-F9A2-464E-7FBBAC5BBB8A}"/>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83090" y="7854672"/>
            <a:ext cx="764698" cy="764698"/>
          </a:xfrm>
          <a:prstGeom prst="rect">
            <a:avLst/>
          </a:prstGeom>
        </p:spPr>
      </p:pic>
      <p:sp>
        <p:nvSpPr>
          <p:cNvPr id="4" name="Rectangle: Rounded Corners 3">
            <a:extLst>
              <a:ext uri="{FF2B5EF4-FFF2-40B4-BE49-F238E27FC236}">
                <a16:creationId xmlns:a16="http://schemas.microsoft.com/office/drawing/2014/main" id="{EF0DDCF4-DC76-DD4D-83BD-126D0651500D}"/>
              </a:ext>
            </a:extLst>
          </p:cNvPr>
          <p:cNvSpPr/>
          <p:nvPr/>
        </p:nvSpPr>
        <p:spPr>
          <a:xfrm>
            <a:off x="1689007" y="1385203"/>
            <a:ext cx="8218026"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DED3D86-51EF-90A0-B631-7049150A8D29}"/>
              </a:ext>
            </a:extLst>
          </p:cNvPr>
          <p:cNvSpPr txBox="1"/>
          <p:nvPr/>
        </p:nvSpPr>
        <p:spPr>
          <a:xfrm flipH="1">
            <a:off x="3956987" y="2381800"/>
            <a:ext cx="3329763" cy="2308324"/>
          </a:xfrm>
          <a:prstGeom prst="rect">
            <a:avLst/>
          </a:prstGeom>
          <a:noFill/>
        </p:spPr>
        <p:txBody>
          <a:bodyPr wrap="square" rtlCol="0">
            <a:spAutoFit/>
          </a:bodyPr>
          <a:lstStyle/>
          <a:p>
            <a:pPr algn="ctr"/>
            <a:r>
              <a:rPr lang="en-GB" sz="2400">
                <a:solidFill>
                  <a:schemeClr val="tx2">
                    <a:lumMod val="50000"/>
                    <a:lumOff val="50000"/>
                  </a:schemeClr>
                </a:solidFill>
                <a:latin typeface="Aharoni" panose="02010803020104030203" pitchFamily="2" charset="-79"/>
                <a:ea typeface="Roboto" panose="02000000000000000000" pitchFamily="2" charset="0"/>
                <a:cs typeface="Aharoni" panose="02010803020104030203" pitchFamily="2" charset="-79"/>
              </a:rPr>
              <a:t>Build and manage your teams with ease. Assign roles, track progress, and collaborate in real-time.</a:t>
            </a:r>
          </a:p>
        </p:txBody>
      </p:sp>
    </p:spTree>
    <p:extLst>
      <p:ext uri="{BB962C8B-B14F-4D97-AF65-F5344CB8AC3E}">
        <p14:creationId xmlns:p14="http://schemas.microsoft.com/office/powerpoint/2010/main" val="1528476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9AF55-416B-C3A1-7B00-A603148F07D1}"/>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D077969E-058E-46AF-9346-07E53C0B0D72}"/>
              </a:ext>
            </a:extLst>
          </p:cNvPr>
          <p:cNvSpPr/>
          <p:nvPr/>
        </p:nvSpPr>
        <p:spPr>
          <a:xfrm>
            <a:off x="-6075" y="0"/>
            <a:ext cx="6492935" cy="6858000"/>
          </a:xfrm>
          <a:custGeom>
            <a:avLst/>
            <a:gdLst>
              <a:gd name="connsiteX0" fmla="*/ 0 w 6492935"/>
              <a:gd name="connsiteY0" fmla="*/ 0 h 6858000"/>
              <a:gd name="connsiteX1" fmla="*/ 5539896 w 6492935"/>
              <a:gd name="connsiteY1" fmla="*/ 0 h 6858000"/>
              <a:gd name="connsiteX2" fmla="*/ 5975932 w 6492935"/>
              <a:gd name="connsiteY2" fmla="*/ 436037 h 6858000"/>
              <a:gd name="connsiteX3" fmla="*/ 5975932 w 6492935"/>
              <a:gd name="connsiteY3" fmla="*/ 2932348 h 6858000"/>
              <a:gd name="connsiteX4" fmla="*/ 2050280 w 6492935"/>
              <a:gd name="connsiteY4" fmla="*/ 6858000 h 6858000"/>
              <a:gd name="connsiteX5" fmla="*/ 0 w 6492935"/>
              <a:gd name="connsiteY5" fmla="*/ 6858000 h 6858000"/>
              <a:gd name="connsiteX6" fmla="*/ 0 w 649293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935" h="6858000">
                <a:moveTo>
                  <a:pt x="0" y="0"/>
                </a:moveTo>
                <a:lnTo>
                  <a:pt x="5539896" y="0"/>
                </a:lnTo>
                <a:lnTo>
                  <a:pt x="5975932" y="436037"/>
                </a:lnTo>
                <a:cubicBezTo>
                  <a:pt x="6665269" y="1125374"/>
                  <a:pt x="6665270" y="2243011"/>
                  <a:pt x="5975932" y="2932348"/>
                </a:cubicBezTo>
                <a:lnTo>
                  <a:pt x="2050280" y="6858000"/>
                </a:lnTo>
                <a:lnTo>
                  <a:pt x="0" y="6858000"/>
                </a:lnTo>
                <a:lnTo>
                  <a:pt x="0" y="0"/>
                </a:lnTo>
                <a:close/>
              </a:path>
            </a:pathLst>
          </a:custGeom>
          <a:gradFill>
            <a:gsLst>
              <a:gs pos="0">
                <a:srgbClr val="166FE6"/>
              </a:gs>
              <a:gs pos="100000">
                <a:srgbClr val="FFFFFF">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a:extLst>
              <a:ext uri="{FF2B5EF4-FFF2-40B4-BE49-F238E27FC236}">
                <a16:creationId xmlns:a16="http://schemas.microsoft.com/office/drawing/2014/main" id="{CD001022-2308-FE45-424A-E597B114DE68}"/>
              </a:ext>
            </a:extLst>
          </p:cNvPr>
          <p:cNvSpPr txBox="1"/>
          <p:nvPr/>
        </p:nvSpPr>
        <p:spPr>
          <a:xfrm>
            <a:off x="757074" y="241013"/>
            <a:ext cx="2242324" cy="307777"/>
          </a:xfrm>
          <a:prstGeom prst="rect">
            <a:avLst/>
          </a:prstGeom>
          <a:noFill/>
        </p:spPr>
        <p:txBody>
          <a:bodyPr wrap="square">
            <a:spAutoFit/>
          </a:bodyPr>
          <a:lstStyle/>
          <a:p>
            <a:r>
              <a:rPr lang="en-ID" sz="1400">
                <a:solidFill>
                  <a:srgbClr val="000000"/>
                </a:solidFill>
                <a:latin typeface="Roboto" panose="02000000000000000000" pitchFamily="2" charset="0"/>
                <a:ea typeface="Roboto" panose="02000000000000000000" pitchFamily="2" charset="0"/>
                <a:cs typeface="Roboto" panose="02000000000000000000" pitchFamily="2" charset="0"/>
              </a:rPr>
              <a:t>taskLink</a:t>
            </a:r>
          </a:p>
        </p:txBody>
      </p:sp>
      <p:grpSp>
        <p:nvGrpSpPr>
          <p:cNvPr id="9" name="Group 8">
            <a:extLst>
              <a:ext uri="{FF2B5EF4-FFF2-40B4-BE49-F238E27FC236}">
                <a16:creationId xmlns:a16="http://schemas.microsoft.com/office/drawing/2014/main" id="{22C87659-144B-292A-825A-027FA937F771}"/>
              </a:ext>
            </a:extLst>
          </p:cNvPr>
          <p:cNvGrpSpPr/>
          <p:nvPr/>
        </p:nvGrpSpPr>
        <p:grpSpPr>
          <a:xfrm>
            <a:off x="468603" y="246774"/>
            <a:ext cx="262441" cy="265476"/>
            <a:chOff x="468603" y="322436"/>
            <a:chExt cx="736826" cy="745348"/>
          </a:xfrm>
        </p:grpSpPr>
        <p:sp>
          <p:nvSpPr>
            <p:cNvPr id="10" name="Rectangle: Rounded Corners 9">
              <a:extLst>
                <a:ext uri="{FF2B5EF4-FFF2-40B4-BE49-F238E27FC236}">
                  <a16:creationId xmlns:a16="http://schemas.microsoft.com/office/drawing/2014/main" id="{21FACBAD-E8E4-3C9B-2A22-79261DF50548}"/>
                </a:ext>
              </a:extLst>
            </p:cNvPr>
            <p:cNvSpPr/>
            <p:nvPr/>
          </p:nvSpPr>
          <p:spPr>
            <a:xfrm>
              <a:off x="468603" y="322436"/>
              <a:ext cx="736826" cy="745348"/>
            </a:xfrm>
            <a:prstGeom prst="roundRect">
              <a:avLst>
                <a:gd name="adj" fmla="val 28815"/>
              </a:avLst>
            </a:prstGeom>
            <a:gradFill flip="none" rotWithShape="1">
              <a:gsLst>
                <a:gs pos="100000">
                  <a:srgbClr val="FFFFFF">
                    <a:alpha val="0"/>
                  </a:srgbClr>
                </a:gs>
                <a:gs pos="17000">
                  <a:srgbClr val="166FE6"/>
                </a:gs>
              </a:gsLst>
              <a:path path="circle">
                <a:fillToRect l="100000" t="100000"/>
              </a:path>
              <a:tileRect r="-100000" b="-100000"/>
            </a:gradFill>
            <a:ln w="6350">
              <a:noFill/>
            </a:ln>
            <a:effectLst>
              <a:outerShdw blurRad="1079500" dist="1143000" dir="2700000" sx="80000" sy="8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Mulish"/>
                <a:ea typeface="+mn-ea"/>
                <a:cs typeface="+mn-cs"/>
              </a:endParaRPr>
            </a:p>
          </p:txBody>
        </p:sp>
        <p:pic>
          <p:nvPicPr>
            <p:cNvPr id="11" name="Graphic 10">
              <a:extLst>
                <a:ext uri="{FF2B5EF4-FFF2-40B4-BE49-F238E27FC236}">
                  <a16:creationId xmlns:a16="http://schemas.microsoft.com/office/drawing/2014/main" id="{42450560-EE1F-3E07-3217-5D8687847B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16" y="466510"/>
              <a:ext cx="381000" cy="457200"/>
            </a:xfrm>
            <a:prstGeom prst="rect">
              <a:avLst/>
            </a:prstGeom>
          </p:spPr>
        </p:pic>
      </p:grpSp>
      <p:grpSp>
        <p:nvGrpSpPr>
          <p:cNvPr id="17" name="Group 16">
            <a:extLst>
              <a:ext uri="{FF2B5EF4-FFF2-40B4-BE49-F238E27FC236}">
                <a16:creationId xmlns:a16="http://schemas.microsoft.com/office/drawing/2014/main" id="{1FFFC9B8-BAC7-A490-7A8B-B6142BA6241A}"/>
              </a:ext>
            </a:extLst>
          </p:cNvPr>
          <p:cNvGrpSpPr/>
          <p:nvPr/>
        </p:nvGrpSpPr>
        <p:grpSpPr>
          <a:xfrm>
            <a:off x="7085345" y="915190"/>
            <a:ext cx="1308240" cy="290404"/>
            <a:chOff x="5295974" y="498677"/>
            <a:chExt cx="1308240" cy="290404"/>
          </a:xfrm>
        </p:grpSpPr>
        <p:sp>
          <p:nvSpPr>
            <p:cNvPr id="18" name="Rectangle: Rounded Corners 17">
              <a:extLst>
                <a:ext uri="{FF2B5EF4-FFF2-40B4-BE49-F238E27FC236}">
                  <a16:creationId xmlns:a16="http://schemas.microsoft.com/office/drawing/2014/main" id="{A53BD2B4-6D7E-4218-1880-EBEC59F0CE99}"/>
                </a:ext>
              </a:extLst>
            </p:cNvPr>
            <p:cNvSpPr/>
            <p:nvPr/>
          </p:nvSpPr>
          <p:spPr>
            <a:xfrm>
              <a:off x="5295974" y="512935"/>
              <a:ext cx="1308240" cy="276146"/>
            </a:xfrm>
            <a:prstGeom prst="roundRect">
              <a:avLst>
                <a:gd name="adj" fmla="val 50000"/>
              </a:avLst>
            </a:prstGeom>
            <a:solidFill>
              <a:srgbClr val="F8EBFF"/>
            </a:solidFill>
            <a:ln w="12700">
              <a:solidFill>
                <a:srgbClr val="E5E9FF">
                  <a:alpha val="61000"/>
                </a:srgbClr>
              </a:solidFill>
            </a:ln>
            <a:effectLst>
              <a:outerShdw blurRad="698500" dist="292100" dir="8100000" sx="92000" sy="92000" algn="tr" rotWithShape="0">
                <a:srgbClr val="2F305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649EB70-AB73-E4C6-6A1E-5A1392C6D63C}"/>
                </a:ext>
              </a:extLst>
            </p:cNvPr>
            <p:cNvSpPr txBox="1"/>
            <p:nvPr/>
          </p:nvSpPr>
          <p:spPr>
            <a:xfrm>
              <a:off x="5479214" y="498677"/>
              <a:ext cx="883700" cy="276551"/>
            </a:xfrm>
            <a:prstGeom prst="rect">
              <a:avLst/>
            </a:prstGeom>
            <a:noFill/>
          </p:spPr>
          <p:txBody>
            <a:bodyPr wrap="square">
              <a:spAutoFit/>
            </a:bodyPr>
            <a:lstStyle/>
            <a:p>
              <a:pPr>
                <a:lnSpc>
                  <a:spcPct val="150000"/>
                </a:lnSpc>
              </a:pPr>
              <a:r>
                <a:rPr lang="en-ID" sz="900" spc="100">
                  <a:solidFill>
                    <a:srgbClr val="166FE6"/>
                  </a:solidFill>
                  <a:latin typeface="Roboto" panose="02000000000000000000" pitchFamily="2" charset="0"/>
                  <a:ea typeface="Roboto" panose="02000000000000000000" pitchFamily="2" charset="0"/>
                  <a:cs typeface="Sora" pitchFamily="2" charset="0"/>
                </a:rPr>
                <a:t>ABOUT US</a:t>
              </a:r>
            </a:p>
          </p:txBody>
        </p:sp>
      </p:grpSp>
      <p:sp>
        <p:nvSpPr>
          <p:cNvPr id="3" name="Rectangle: Rounded Corners 2">
            <a:extLst>
              <a:ext uri="{FF2B5EF4-FFF2-40B4-BE49-F238E27FC236}">
                <a16:creationId xmlns:a16="http://schemas.microsoft.com/office/drawing/2014/main" id="{4930AF18-4CAB-4CC3-21AB-4787E01FB6C0}"/>
              </a:ext>
            </a:extLst>
          </p:cNvPr>
          <p:cNvSpPr/>
          <p:nvPr/>
        </p:nvSpPr>
        <p:spPr>
          <a:xfrm>
            <a:off x="1684757" y="1821861"/>
            <a:ext cx="1081549" cy="106188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166FE6"/>
              </a:solidFill>
            </a:endParaRPr>
          </a:p>
        </p:txBody>
      </p:sp>
      <p:sp>
        <p:nvSpPr>
          <p:cNvPr id="7" name="Rectangle: Rounded Corners 6">
            <a:extLst>
              <a:ext uri="{FF2B5EF4-FFF2-40B4-BE49-F238E27FC236}">
                <a16:creationId xmlns:a16="http://schemas.microsoft.com/office/drawing/2014/main" id="{6AD3418D-B79D-D225-7B8D-601C52543FD8}"/>
              </a:ext>
            </a:extLst>
          </p:cNvPr>
          <p:cNvSpPr/>
          <p:nvPr/>
        </p:nvSpPr>
        <p:spPr>
          <a:xfrm>
            <a:off x="1684756" y="3004440"/>
            <a:ext cx="1081549" cy="106188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B37C3B4E-A415-B7A0-8B3C-AD7F943A7466}"/>
              </a:ext>
            </a:extLst>
          </p:cNvPr>
          <p:cNvSpPr/>
          <p:nvPr/>
        </p:nvSpPr>
        <p:spPr>
          <a:xfrm>
            <a:off x="2951902" y="1821861"/>
            <a:ext cx="1081549" cy="1061884"/>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FA3135A-2012-1D8E-9BA3-FB1406995C3C}"/>
              </a:ext>
            </a:extLst>
          </p:cNvPr>
          <p:cNvSpPr/>
          <p:nvPr/>
        </p:nvSpPr>
        <p:spPr>
          <a:xfrm>
            <a:off x="2951901" y="3004440"/>
            <a:ext cx="1081549" cy="106188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blue and green planet&#10;&#10;AI-generated content may be incorrect.">
            <a:extLst>
              <a:ext uri="{FF2B5EF4-FFF2-40B4-BE49-F238E27FC236}">
                <a16:creationId xmlns:a16="http://schemas.microsoft.com/office/drawing/2014/main" id="{5201A1CB-47F6-1FB1-5E10-008255BC084B}"/>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61739" y="1980871"/>
            <a:ext cx="721068" cy="721068"/>
          </a:xfrm>
          <a:prstGeom prst="rect">
            <a:avLst/>
          </a:prstGeom>
        </p:spPr>
      </p:pic>
      <p:pic>
        <p:nvPicPr>
          <p:cNvPr id="22" name="Picture 21" descr="A yellow lightning bolt on a black background&#10;&#10;AI-generated content may be incorrect.">
            <a:extLst>
              <a:ext uri="{FF2B5EF4-FFF2-40B4-BE49-F238E27FC236}">
                <a16:creationId xmlns:a16="http://schemas.microsoft.com/office/drawing/2014/main" id="{2E752224-38D0-7AA4-54C4-124A9D535ABD}"/>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131063" y="1980871"/>
            <a:ext cx="717766" cy="717766"/>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0FEE5248-385B-3C58-4597-C6752B76FA3F}"/>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31586" y="3126836"/>
            <a:ext cx="800381" cy="800381"/>
          </a:xfrm>
          <a:prstGeom prst="rect">
            <a:avLst/>
          </a:prstGeom>
        </p:spPr>
      </p:pic>
      <p:pic>
        <p:nvPicPr>
          <p:cNvPr id="26" name="Picture 25" descr="A yellow handshake with blue outline&#10;&#10;AI-generated content may be incorrect.">
            <a:extLst>
              <a:ext uri="{FF2B5EF4-FFF2-40B4-BE49-F238E27FC236}">
                <a16:creationId xmlns:a16="http://schemas.microsoft.com/office/drawing/2014/main" id="{8426616B-EF62-CA3C-0343-63168E5787E6}"/>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034765" y="3080201"/>
            <a:ext cx="910361" cy="910361"/>
          </a:xfrm>
          <a:prstGeom prst="rect">
            <a:avLst/>
          </a:prstGeom>
        </p:spPr>
      </p:pic>
      <p:sp>
        <p:nvSpPr>
          <p:cNvPr id="27" name="Rectangle: Rounded Corners 26">
            <a:extLst>
              <a:ext uri="{FF2B5EF4-FFF2-40B4-BE49-F238E27FC236}">
                <a16:creationId xmlns:a16="http://schemas.microsoft.com/office/drawing/2014/main" id="{6F48F30B-FA1A-9968-009A-E93D7AF6C540}"/>
              </a:ext>
            </a:extLst>
          </p:cNvPr>
          <p:cNvSpPr/>
          <p:nvPr/>
        </p:nvSpPr>
        <p:spPr>
          <a:xfrm>
            <a:off x="1684756" y="4205025"/>
            <a:ext cx="1081549" cy="1061884"/>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B9BBE697-0C61-C10E-DB51-1E337DEC75BB}"/>
              </a:ext>
            </a:extLst>
          </p:cNvPr>
          <p:cNvSpPr/>
          <p:nvPr/>
        </p:nvSpPr>
        <p:spPr>
          <a:xfrm>
            <a:off x="2951901" y="4205025"/>
            <a:ext cx="1081549" cy="1061884"/>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descr="A white tick on a green background&#10;&#10;AI-generated content may be incorrect.">
            <a:extLst>
              <a:ext uri="{FF2B5EF4-FFF2-40B4-BE49-F238E27FC236}">
                <a16:creationId xmlns:a16="http://schemas.microsoft.com/office/drawing/2014/main" id="{F4700633-B5F7-C432-FB80-872A3F0215C0}"/>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926917" y="4453147"/>
            <a:ext cx="584547" cy="584547"/>
          </a:xfrm>
          <a:prstGeom prst="rect">
            <a:avLst/>
          </a:prstGeom>
        </p:spPr>
      </p:pic>
      <p:pic>
        <p:nvPicPr>
          <p:cNvPr id="35" name="Picture 34" descr="A brown briefcase with a yellow handle&#10;&#10;AI-generated content may be incorrect.">
            <a:extLst>
              <a:ext uri="{FF2B5EF4-FFF2-40B4-BE49-F238E27FC236}">
                <a16:creationId xmlns:a16="http://schemas.microsoft.com/office/drawing/2014/main" id="{A23D4098-BC81-11D0-7356-700D699572B1}"/>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7428" y="4336801"/>
            <a:ext cx="764698" cy="764698"/>
          </a:xfrm>
          <a:prstGeom prst="rect">
            <a:avLst/>
          </a:prstGeom>
        </p:spPr>
      </p:pic>
      <p:sp>
        <p:nvSpPr>
          <p:cNvPr id="4" name="Rectangle: Rounded Corners 3">
            <a:extLst>
              <a:ext uri="{FF2B5EF4-FFF2-40B4-BE49-F238E27FC236}">
                <a16:creationId xmlns:a16="http://schemas.microsoft.com/office/drawing/2014/main" id="{9FBDF4CF-1447-9169-DAE3-E10CEC9989B4}"/>
              </a:ext>
            </a:extLst>
          </p:cNvPr>
          <p:cNvSpPr/>
          <p:nvPr/>
        </p:nvSpPr>
        <p:spPr>
          <a:xfrm flipH="1">
            <a:off x="12431209" y="1393210"/>
            <a:ext cx="3865943"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990AEC6-E640-1D31-1A7B-3C7A064C7BD2}"/>
              </a:ext>
            </a:extLst>
          </p:cNvPr>
          <p:cNvSpPr/>
          <p:nvPr/>
        </p:nvSpPr>
        <p:spPr>
          <a:xfrm flipH="1">
            <a:off x="12469880" y="2250146"/>
            <a:ext cx="3865943" cy="3909758"/>
          </a:xfrm>
          <a:prstGeom prst="roundRect">
            <a:avLst/>
          </a:prstGeom>
          <a:solidFill>
            <a:schemeClr val="bg1">
              <a:alpha val="55000"/>
            </a:schemeClr>
          </a:solidFill>
          <a:ln>
            <a:noFill/>
          </a:ln>
          <a:effectLst>
            <a:softEdge rad="127000"/>
          </a:effectLst>
          <a:scene3d>
            <a:camera prst="orthographicFront"/>
            <a:lightRig rig="threePt" dir="t"/>
          </a:scene3d>
          <a:sp3d extrusionH="190500">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E9A82FE-3CFC-FF0A-E4A3-E3A71D71966A}"/>
              </a:ext>
            </a:extLst>
          </p:cNvPr>
          <p:cNvSpPr txBox="1"/>
          <p:nvPr/>
        </p:nvSpPr>
        <p:spPr>
          <a:xfrm flipH="1">
            <a:off x="1983555" y="-591878"/>
            <a:ext cx="10089296" cy="369332"/>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Connect with professionals, share updates, and build your network. Engage with the community.</a:t>
            </a:r>
          </a:p>
        </p:txBody>
      </p:sp>
      <p:sp>
        <p:nvSpPr>
          <p:cNvPr id="2" name="TextBox 1">
            <a:extLst>
              <a:ext uri="{FF2B5EF4-FFF2-40B4-BE49-F238E27FC236}">
                <a16:creationId xmlns:a16="http://schemas.microsoft.com/office/drawing/2014/main" id="{1E4293D0-11F3-13B3-81DF-05F6CCD5554B}"/>
              </a:ext>
            </a:extLst>
          </p:cNvPr>
          <p:cNvSpPr txBox="1"/>
          <p:nvPr/>
        </p:nvSpPr>
        <p:spPr>
          <a:xfrm flipH="1">
            <a:off x="2102704" y="-1335893"/>
            <a:ext cx="8768311" cy="646331"/>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cs typeface="Roboto" panose="02000000000000000000" pitchFamily="2" charset="0"/>
              </a:rPr>
              <a:t>Build and manage your teams with ease. Assign roles, track progress, and collaborate in real-time.</a:t>
            </a:r>
          </a:p>
        </p:txBody>
      </p:sp>
      <p:sp>
        <p:nvSpPr>
          <p:cNvPr id="6" name="TextBox 5">
            <a:extLst>
              <a:ext uri="{FF2B5EF4-FFF2-40B4-BE49-F238E27FC236}">
                <a16:creationId xmlns:a16="http://schemas.microsoft.com/office/drawing/2014/main" id="{7F0661E7-08C0-66B5-43D7-46AE7266C559}"/>
              </a:ext>
            </a:extLst>
          </p:cNvPr>
          <p:cNvSpPr txBox="1"/>
          <p:nvPr/>
        </p:nvSpPr>
        <p:spPr>
          <a:xfrm>
            <a:off x="7028203" y="1456474"/>
            <a:ext cx="4425022" cy="1754326"/>
          </a:xfrm>
          <a:prstGeom prst="rect">
            <a:avLst/>
          </a:prstGeom>
          <a:noFill/>
        </p:spPr>
        <p:txBody>
          <a:bodyPr wrap="square" rtlCol="0">
            <a:spAutoFit/>
          </a:bodyPr>
          <a:lstStyle/>
          <a:p>
            <a:pPr algn="ctr"/>
            <a:r>
              <a:rPr lang="en-US" sz="3600">
                <a:solidFill>
                  <a:srgbClr val="23262F"/>
                </a:solidFill>
                <a:latin typeface="Roboto" panose="02000000000000000000" pitchFamily="2" charset="0"/>
                <a:ea typeface="Roboto" panose="02000000000000000000" pitchFamily="2" charset="0"/>
                <a:cs typeface="Roboto" panose="02000000000000000000" pitchFamily="2" charset="0"/>
              </a:rPr>
              <a:t>How the App Makes </a:t>
            </a:r>
            <a:r>
              <a:rPr lang="en-US" sz="3600">
                <a:solidFill>
                  <a:srgbClr val="166FE6"/>
                </a:solidFill>
                <a:latin typeface="Roboto" panose="02000000000000000000" pitchFamily="2" charset="0"/>
                <a:ea typeface="Roboto" panose="02000000000000000000" pitchFamily="2" charset="0"/>
                <a:cs typeface="Roboto" panose="02000000000000000000" pitchFamily="2" charset="0"/>
              </a:rPr>
              <a:t>Finding a job and hiring employees </a:t>
            </a:r>
            <a:endParaRPr lang="en-ID" sz="3600">
              <a:solidFill>
                <a:srgbClr val="166FE6"/>
              </a:solidFill>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D681E2E4-BE59-824A-C059-B7293206EFE1}"/>
              </a:ext>
            </a:extLst>
          </p:cNvPr>
          <p:cNvSpPr txBox="1"/>
          <p:nvPr/>
        </p:nvSpPr>
        <p:spPr>
          <a:xfrm>
            <a:off x="7053049" y="3210800"/>
            <a:ext cx="4438847" cy="2271584"/>
          </a:xfrm>
          <a:prstGeom prst="rect">
            <a:avLst/>
          </a:prstGeom>
          <a:noFill/>
        </p:spPr>
        <p:txBody>
          <a:bodyPr wrap="square">
            <a:spAutoFit/>
          </a:bodyPr>
          <a:lstStyle/>
          <a:p>
            <a:pPr algn="ctr">
              <a:lnSpc>
                <a:spcPct val="150000"/>
              </a:lnSpc>
            </a:pPr>
            <a:r>
              <a:rPr lang="en-GB"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The app helps job seekers find nearby opportunities quickly and build AI-enhanced CVs. Employers can post jobs, manage applicants, and organize teams easily. It makes hiring and job searching faster, simpler, and more efficient.</a:t>
            </a:r>
            <a:endParaRPr lang="en-ID" sz="160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09968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1865</TotalTime>
  <Words>1565</Words>
  <Application>Microsoft Office PowerPoint</Application>
  <PresentationFormat>Widescreen</PresentationFormat>
  <Paragraphs>139</Paragraphs>
  <Slides>28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Aptos</vt:lpstr>
      <vt:lpstr>Arial</vt:lpstr>
      <vt:lpstr>Avenir Next LT Pro Demi</vt:lpstr>
      <vt:lpstr>Inter</vt:lpstr>
      <vt:lpstr>Mulish</vt:lpstr>
      <vt:lpstr>Onest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pixslides</dc:creator>
  <cp:lastModifiedBy>Sebastian-Raul Haneş</cp:lastModifiedBy>
  <cp:revision>79</cp:revision>
  <dcterms:created xsi:type="dcterms:W3CDTF">2024-12-18T14:50:29Z</dcterms:created>
  <dcterms:modified xsi:type="dcterms:W3CDTF">2025-11-16T10:29:32Z</dcterms:modified>
</cp:coreProperties>
</file>